
<file path=[Content_Types].xml><?xml version="1.0" encoding="utf-8"?>
<Types xmlns="http://schemas.openxmlformats.org/package/2006/content-types">
  <Default Extension="jpeg" ContentType="image/jpeg"/>
  <Default Extension="JPG" ContentType="image/.jpg"/>
  <Default Extension="wmf" ContentType="image/x-wmf"/>
  <Default Extension="png" ContentType="image/png"/>
  <Default Extension="gif" ContentType="image/gif"/>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ink/ink1.xml" ContentType="application/inkml+xml"/>
  <Override PartName="/ppt/ink/ink2.xml" ContentType="application/inkml+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p:sldMasterIdLst>
    <p:sldMasterId id="2147483648" r:id="rId1"/>
  </p:sldMasterIdLst>
  <p:notesMasterIdLst>
    <p:notesMasterId r:id="rId4"/>
  </p:notesMasterIdLst>
  <p:handoutMasterIdLst>
    <p:handoutMasterId r:id="rId50"/>
  </p:handoutMasterIdLst>
  <p:sldIdLst>
    <p:sldId id="640" r:id="rId3"/>
    <p:sldId id="690" r:id="rId5"/>
    <p:sldId id="708" r:id="rId6"/>
    <p:sldId id="709" r:id="rId7"/>
    <p:sldId id="695" r:id="rId8"/>
    <p:sldId id="699" r:id="rId9"/>
    <p:sldId id="697" r:id="rId10"/>
    <p:sldId id="698" r:id="rId11"/>
    <p:sldId id="688" r:id="rId12"/>
    <p:sldId id="710" r:id="rId13"/>
    <p:sldId id="676" r:id="rId14"/>
    <p:sldId id="671" r:id="rId15"/>
    <p:sldId id="645" r:id="rId16"/>
    <p:sldId id="647" r:id="rId17"/>
    <p:sldId id="706" r:id="rId18"/>
    <p:sldId id="648" r:id="rId19"/>
    <p:sldId id="659" r:id="rId20"/>
    <p:sldId id="660" r:id="rId21"/>
    <p:sldId id="661" r:id="rId22"/>
    <p:sldId id="662" r:id="rId23"/>
    <p:sldId id="663" r:id="rId24"/>
    <p:sldId id="664" r:id="rId25"/>
    <p:sldId id="666" r:id="rId26"/>
    <p:sldId id="667" r:id="rId27"/>
    <p:sldId id="658" r:id="rId28"/>
    <p:sldId id="651" r:id="rId29"/>
    <p:sldId id="650" r:id="rId30"/>
    <p:sldId id="652" r:id="rId31"/>
    <p:sldId id="653" r:id="rId32"/>
    <p:sldId id="685" r:id="rId33"/>
    <p:sldId id="686" r:id="rId34"/>
    <p:sldId id="687" r:id="rId35"/>
    <p:sldId id="691" r:id="rId36"/>
    <p:sldId id="692" r:id="rId37"/>
    <p:sldId id="693" r:id="rId38"/>
    <p:sldId id="646" r:id="rId39"/>
    <p:sldId id="678" r:id="rId40"/>
    <p:sldId id="679" r:id="rId41"/>
    <p:sldId id="643" r:id="rId42"/>
    <p:sldId id="657" r:id="rId43"/>
    <p:sldId id="684" r:id="rId44"/>
    <p:sldId id="712" r:id="rId45"/>
    <p:sldId id="711" r:id="rId46"/>
    <p:sldId id="707" r:id="rId47"/>
    <p:sldId id="704" r:id="rId48"/>
    <p:sldId id="705" r:id="rId49"/>
  </p:sldIdLst>
  <p:sldSz cx="9144000" cy="6858000" type="screen4x3"/>
  <p:notesSz cx="7315200" cy="9601200"/>
  <p:defaultTextStyle>
    <a:defPPr>
      <a:defRPr lang="en-US"/>
    </a:defPPr>
    <a:lvl1pPr algn="l" rtl="0" eaLnBrk="0" fontAlgn="base" hangingPunct="0">
      <a:spcBef>
        <a:spcPct val="20000"/>
      </a:spcBef>
      <a:spcAft>
        <a:spcPct val="0"/>
      </a:spcAft>
      <a:buChar char="•"/>
      <a:defRPr kumimoji="1" sz="3000" kern="1200">
        <a:solidFill>
          <a:schemeClr val="tx1"/>
        </a:solidFill>
        <a:latin typeface="Tahoma" panose="020B0604030504040204" pitchFamily="34" charset="0"/>
        <a:ea typeface="+mn-ea"/>
        <a:cs typeface="+mn-cs"/>
      </a:defRPr>
    </a:lvl1pPr>
    <a:lvl2pPr marL="457200" algn="l" rtl="0" eaLnBrk="0" fontAlgn="base" hangingPunct="0">
      <a:spcBef>
        <a:spcPct val="20000"/>
      </a:spcBef>
      <a:spcAft>
        <a:spcPct val="0"/>
      </a:spcAft>
      <a:buChar char="•"/>
      <a:defRPr kumimoji="1" sz="3000" kern="1200">
        <a:solidFill>
          <a:schemeClr val="tx1"/>
        </a:solidFill>
        <a:latin typeface="Tahoma" panose="020B0604030504040204" pitchFamily="34" charset="0"/>
        <a:ea typeface="+mn-ea"/>
        <a:cs typeface="+mn-cs"/>
      </a:defRPr>
    </a:lvl2pPr>
    <a:lvl3pPr marL="914400" algn="l" rtl="0" eaLnBrk="0" fontAlgn="base" hangingPunct="0">
      <a:spcBef>
        <a:spcPct val="20000"/>
      </a:spcBef>
      <a:spcAft>
        <a:spcPct val="0"/>
      </a:spcAft>
      <a:buChar char="•"/>
      <a:defRPr kumimoji="1" sz="3000" kern="1200">
        <a:solidFill>
          <a:schemeClr val="tx1"/>
        </a:solidFill>
        <a:latin typeface="Tahoma" panose="020B0604030504040204" pitchFamily="34" charset="0"/>
        <a:ea typeface="+mn-ea"/>
        <a:cs typeface="+mn-cs"/>
      </a:defRPr>
    </a:lvl3pPr>
    <a:lvl4pPr marL="1371600" algn="l" rtl="0" eaLnBrk="0" fontAlgn="base" hangingPunct="0">
      <a:spcBef>
        <a:spcPct val="20000"/>
      </a:spcBef>
      <a:spcAft>
        <a:spcPct val="0"/>
      </a:spcAft>
      <a:buChar char="•"/>
      <a:defRPr kumimoji="1" sz="3000" kern="1200">
        <a:solidFill>
          <a:schemeClr val="tx1"/>
        </a:solidFill>
        <a:latin typeface="Tahoma" panose="020B0604030504040204" pitchFamily="34" charset="0"/>
        <a:ea typeface="+mn-ea"/>
        <a:cs typeface="+mn-cs"/>
      </a:defRPr>
    </a:lvl4pPr>
    <a:lvl5pPr marL="1828800" algn="l" rtl="0" eaLnBrk="0" fontAlgn="base" hangingPunct="0">
      <a:spcBef>
        <a:spcPct val="20000"/>
      </a:spcBef>
      <a:spcAft>
        <a:spcPct val="0"/>
      </a:spcAft>
      <a:buChar char="•"/>
      <a:defRPr kumimoji="1" sz="3000" kern="1200">
        <a:solidFill>
          <a:schemeClr val="tx1"/>
        </a:solidFill>
        <a:latin typeface="Tahoma" panose="020B0604030504040204" pitchFamily="34" charset="0"/>
        <a:ea typeface="+mn-ea"/>
        <a:cs typeface="+mn-cs"/>
      </a:defRPr>
    </a:lvl5pPr>
    <a:lvl6pPr marL="2286000" algn="l" defTabSz="914400" rtl="0" eaLnBrk="1" latinLnBrk="0" hangingPunct="1">
      <a:defRPr kumimoji="1" sz="3000" kern="1200">
        <a:solidFill>
          <a:schemeClr val="tx1"/>
        </a:solidFill>
        <a:latin typeface="Tahoma" panose="020B0604030504040204" pitchFamily="34" charset="0"/>
        <a:ea typeface="+mn-ea"/>
        <a:cs typeface="+mn-cs"/>
      </a:defRPr>
    </a:lvl6pPr>
    <a:lvl7pPr marL="2743200" algn="l" defTabSz="914400" rtl="0" eaLnBrk="1" latinLnBrk="0" hangingPunct="1">
      <a:defRPr kumimoji="1" sz="3000" kern="1200">
        <a:solidFill>
          <a:schemeClr val="tx1"/>
        </a:solidFill>
        <a:latin typeface="Tahoma" panose="020B0604030504040204" pitchFamily="34" charset="0"/>
        <a:ea typeface="+mn-ea"/>
        <a:cs typeface="+mn-cs"/>
      </a:defRPr>
    </a:lvl7pPr>
    <a:lvl8pPr marL="3200400" algn="l" defTabSz="914400" rtl="0" eaLnBrk="1" latinLnBrk="0" hangingPunct="1">
      <a:defRPr kumimoji="1" sz="3000" kern="1200">
        <a:solidFill>
          <a:schemeClr val="tx1"/>
        </a:solidFill>
        <a:latin typeface="Tahoma" panose="020B0604030504040204" pitchFamily="34" charset="0"/>
        <a:ea typeface="+mn-ea"/>
        <a:cs typeface="+mn-cs"/>
      </a:defRPr>
    </a:lvl8pPr>
    <a:lvl9pPr marL="3657600" algn="l" defTabSz="914400" rtl="0" eaLnBrk="1" latinLnBrk="0" hangingPunct="1">
      <a:defRPr kumimoji="1" sz="3000" kern="1200">
        <a:solidFill>
          <a:schemeClr val="tx1"/>
        </a:solidFill>
        <a:latin typeface="Tahoma" panose="020B0604030504040204" pitchFamily="34"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0000CC"/>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577" autoAdjust="0"/>
    <p:restoredTop sz="87791" autoAdjust="0"/>
  </p:normalViewPr>
  <p:slideViewPr>
    <p:cSldViewPr>
      <p:cViewPr varScale="1">
        <p:scale>
          <a:sx n="75" d="100"/>
          <a:sy n="75" d="100"/>
        </p:scale>
        <p:origin x="1714"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3288"/>
    </p:cViewPr>
  </p:sorterViewPr>
  <p:notesViewPr>
    <p:cSldViewPr>
      <p:cViewPr>
        <p:scale>
          <a:sx n="100" d="100"/>
          <a:sy n="100" d="100"/>
        </p:scale>
        <p:origin x="-876" y="1194"/>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3" Type="http://schemas.openxmlformats.org/officeDocument/2006/relationships/tableStyles" Target="tableStyles.xml"/><Relationship Id="rId52" Type="http://schemas.openxmlformats.org/officeDocument/2006/relationships/viewProps" Target="viewProps.xml"/><Relationship Id="rId51" Type="http://schemas.openxmlformats.org/officeDocument/2006/relationships/presProps" Target="presProps.xml"/><Relationship Id="rId50" Type="http://schemas.openxmlformats.org/officeDocument/2006/relationships/handoutMaster" Target="handoutMasters/handoutMaster1.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2738" name="Rectangle 2"/>
          <p:cNvSpPr>
            <a:spLocks noGrp="1" noChangeArrowheads="1"/>
          </p:cNvSpPr>
          <p:nvPr>
            <p:ph type="hdr" sz="quarter"/>
          </p:nvPr>
        </p:nvSpPr>
        <p:spPr bwMode="auto">
          <a:xfrm>
            <a:off x="2" y="1"/>
            <a:ext cx="3170255" cy="479567"/>
          </a:xfrm>
          <a:prstGeom prst="rect">
            <a:avLst/>
          </a:prstGeom>
          <a:noFill/>
          <a:ln w="9525">
            <a:noFill/>
            <a:miter lim="800000"/>
          </a:ln>
          <a:effectLst/>
        </p:spPr>
        <p:txBody>
          <a:bodyPr vert="horz" wrap="square" lIns="96635" tIns="48317" rIns="96635" bIns="48317" numCol="1" anchor="t" anchorCtr="0" compatLnSpc="1"/>
          <a:lstStyle>
            <a:lvl1pPr defTabSz="967105">
              <a:defRPr kumimoji="0" sz="1300">
                <a:solidFill>
                  <a:schemeClr val="tx1"/>
                </a:solidFill>
                <a:effectLst/>
              </a:defRPr>
            </a:lvl1pPr>
          </a:lstStyle>
          <a:p>
            <a:r>
              <a:rPr lang="en-US" dirty="0"/>
              <a:t>Laptop Software Suite</a:t>
            </a:r>
            <a:endParaRPr lang="en-US" dirty="0"/>
          </a:p>
        </p:txBody>
      </p:sp>
      <p:sp>
        <p:nvSpPr>
          <p:cNvPr id="372739" name="Rectangle 3"/>
          <p:cNvSpPr>
            <a:spLocks noGrp="1" noChangeArrowheads="1"/>
          </p:cNvSpPr>
          <p:nvPr>
            <p:ph type="dt" sz="quarter" idx="1"/>
          </p:nvPr>
        </p:nvSpPr>
        <p:spPr bwMode="auto">
          <a:xfrm>
            <a:off x="4144946" y="1"/>
            <a:ext cx="3170254" cy="479567"/>
          </a:xfrm>
          <a:prstGeom prst="rect">
            <a:avLst/>
          </a:prstGeom>
          <a:noFill/>
          <a:ln w="9525">
            <a:noFill/>
            <a:miter lim="800000"/>
          </a:ln>
          <a:effectLst/>
        </p:spPr>
        <p:txBody>
          <a:bodyPr vert="horz" wrap="square" lIns="96635" tIns="48317" rIns="96635" bIns="48317" numCol="1" anchor="t" anchorCtr="0" compatLnSpc="1"/>
          <a:lstStyle>
            <a:lvl1pPr algn="r" defTabSz="967105">
              <a:defRPr kumimoji="0" sz="1300">
                <a:solidFill>
                  <a:schemeClr val="tx1"/>
                </a:solidFill>
                <a:effectLst/>
              </a:defRPr>
            </a:lvl1pPr>
          </a:lstStyle>
          <a:p>
            <a:endParaRPr lang="en-US" dirty="0"/>
          </a:p>
        </p:txBody>
      </p:sp>
      <p:sp>
        <p:nvSpPr>
          <p:cNvPr id="372740" name="Rectangle 4"/>
          <p:cNvSpPr>
            <a:spLocks noGrp="1" noChangeArrowheads="1"/>
          </p:cNvSpPr>
          <p:nvPr>
            <p:ph type="ftr" sz="quarter" idx="2"/>
          </p:nvPr>
        </p:nvSpPr>
        <p:spPr bwMode="auto">
          <a:xfrm>
            <a:off x="2" y="9121634"/>
            <a:ext cx="3170255" cy="479567"/>
          </a:xfrm>
          <a:prstGeom prst="rect">
            <a:avLst/>
          </a:prstGeom>
          <a:noFill/>
          <a:ln w="9525">
            <a:noFill/>
            <a:miter lim="800000"/>
          </a:ln>
          <a:effectLst/>
        </p:spPr>
        <p:txBody>
          <a:bodyPr vert="horz" wrap="square" lIns="96635" tIns="48317" rIns="96635" bIns="48317" numCol="1" anchor="b" anchorCtr="0" compatLnSpc="1"/>
          <a:lstStyle>
            <a:lvl1pPr defTabSz="967105">
              <a:defRPr kumimoji="0" sz="1300">
                <a:solidFill>
                  <a:schemeClr val="tx1"/>
                </a:solidFill>
                <a:effectLst/>
              </a:defRPr>
            </a:lvl1pPr>
          </a:lstStyle>
          <a:p>
            <a:r>
              <a:rPr lang="en-US" dirty="0"/>
              <a:t>Title goes here</a:t>
            </a:r>
            <a:endParaRPr lang="en-US" dirty="0"/>
          </a:p>
        </p:txBody>
      </p:sp>
      <p:sp>
        <p:nvSpPr>
          <p:cNvPr id="372741" name="Rectangle 5"/>
          <p:cNvSpPr>
            <a:spLocks noGrp="1" noChangeArrowheads="1"/>
          </p:cNvSpPr>
          <p:nvPr>
            <p:ph type="sldNum" sz="quarter" idx="3"/>
          </p:nvPr>
        </p:nvSpPr>
        <p:spPr bwMode="auto">
          <a:xfrm>
            <a:off x="4144946" y="9121634"/>
            <a:ext cx="3170254" cy="479567"/>
          </a:xfrm>
          <a:prstGeom prst="rect">
            <a:avLst/>
          </a:prstGeom>
          <a:noFill/>
          <a:ln w="9525">
            <a:noFill/>
            <a:miter lim="800000"/>
          </a:ln>
          <a:effectLst/>
        </p:spPr>
        <p:txBody>
          <a:bodyPr vert="horz" wrap="square" lIns="96635" tIns="48317" rIns="96635" bIns="48317" numCol="1" anchor="b" anchorCtr="0" compatLnSpc="1"/>
          <a:lstStyle>
            <a:lvl1pPr algn="r" defTabSz="967105">
              <a:defRPr kumimoji="0" sz="1300">
                <a:solidFill>
                  <a:schemeClr val="tx1"/>
                </a:solidFill>
                <a:effectLst/>
              </a:defRPr>
            </a:lvl1pPr>
          </a:lstStyle>
          <a:p>
            <a:fld id="{575B36FB-67C8-4F1C-8499-7888AE05B251}" type="slidenum">
              <a:rPr lang="en-US"/>
            </a:fld>
            <a:endParaRPr lang="en-US" dirty="0"/>
          </a:p>
        </p:txBody>
      </p:sp>
    </p:spTree>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units="cm"/>
          <inkml:channel name="Y" type="integer" units="cm"/>
          <inkml:channel name="T" type="integer" max="2147480000" units="dev"/>
        </inkml:traceFormat>
        <inkml:channelProperties>
          <inkml:channelProperty channel="X" name="resolution" value="28.3464566929134" units="1/cm"/>
          <inkml:channelProperty channel="Y" name="resolution" value="28.3464566929134" units="1/cm"/>
          <inkml:channelProperty channel="T" name="resolution" value="28.34646" units="1/dev"/>
        </inkml:channelProperties>
      </inkml:inkSource>
      <inkml:timestamp xml:id="ts0" timeString="2021-08-14T02:12:44"/>
    </inkml:context>
    <inkml:brush xml:id="br0">
      <inkml:brushProperty name="width" value="0.05292" units="cm"/>
      <inkml:brushProperty name="height" value="0.05292" units="cm"/>
      <inkml:brushProperty name="color" value="#00b0f0"/>
    </inkml:brush>
  </inkml:definitions>
  <inkml:trace contextRef="#ctx0" brushRef="#br0">9958 12978 0,'-3'18'0,"1"-2"0,2 8 0,0-11 16,0 6 0,0 5 15,-3 7 0,-3 4 16,-3 10 0,-3 10 0,-3 17 15,0 7 0,0 8 16,0 1 0,3 2 16,0 0 0,3-11 0,1-10 15,-1-6 0,0-10 16,3-13 0,0-16 16,0-14 15,-3-15 0,0-16 16,0-14 0,-3-10 15</inkml:trace>
  <inkml:trace contextRef="#ctx0" brushRef="#br0">9622 13049 0,'18'-47'0,"-6"33"0,12-7 0,-9 13 16,5 0 0,7 0 15,6 0 0,6 1 16,11 4 0,7 6 0,5 10 16,4 11 0,-1 15 15,7 12 0,-7 1 16,-2 7 0,-7 4 16,-5 1 0,-7-1 15,-5-5 16,-9-7 0,-6-9 0,-6-5 15,-9-8 0,-9 0 16,-21-2 16,-12-1 0,-12-5 15</inkml:trace>
  <inkml:trace contextRef="#ctx0" brushRef="#br0">9857 13462 0,'42'-45'0,"0"21"0,38-13 16,-35 21 0,14-10 15,16-3 0,8-6 16,3-4 0,1 4 16,-4 1 0</inkml:trace>
  <inkml:trace contextRef="#ctx0" brushRef="#br0">10768 12994 0,'9'98'0,"6"-45"0,15 13 0,-15-35 16,2 6 0,7 6 0,0 4 15,0 4 16,0-1 0,-9-2 0,-1-1 0,-5-2 16,0-8 0,-3-5 15,-3-3 16,-3-8 0,-3-5 15,-6-5 0,-3-9 0,-2-7 16,-7-6 0,-3-7 16,0-9 0,0-10 15,0-2 0,1-6 16,2-3 0,0-7 16,3-9 0,6-5 15,9 1 0,12-1 16,15 5 0,18 3 15,11 1 0,16 1 0,-1 6 16,4 6 0,-4 2 16,-3 10 0,-11 9 15,-9 13 0,-16 13 16,-14 10 0,-18 17 16,-20 7 15,-16 14 0,-12 7 0,1 6 16,5-3 0,9-7 15,10-6 0,14-6 16,15-7 0,17-5 16,16-12 0,18-4 15,8-8 0,10-6 16,2-2 0,1-1 0,-4-2 16,-3-2 0,-8-3 15,-4-1 0,-14-1 16</inkml:trace>
  <inkml:trace contextRef="#ctx0" brushRef="#br0">11652 12552 0,'15'50'0,"-3"-18"0,9 31 0,-9-31 16,8 16 0,-2 18 16,0 16 0,0 8 15,-3 0 0,-3 0 0,0 0 16,0-14 0,0-9 15,-3-14 0,-1-11 16,1-18 16,-3-19 0,-3-18 15</inkml:trace>
  <inkml:trace contextRef="#ctx0" brushRef="#br0">11765 12483 0,'0'3'0,"3"5"0,6 8 15,-3-6 0,9 11 16,6 11 0,3 10 16,5 9 0,4 9 15,3 9 0,0 8 0,-1 5 16,-2 0 0,-3-8 15,-3-5 0,-4-6 16,-2-12 0,-6-12 0,-3-12 16,-3-19 0,-3-19 15,-6-26 0,-3-34 16,-3-27 0,0-29 16,6-3 0,9 16 15,6 16 0,6 19 16,5 21 0,10 29 15,6 26 0,5 30 16,-2 31 0,0 19 16,-4 26 0,1 3 15,-9-1 0,-6-7 16,-4-5 0,-5-3 16,-9-16 0,-9-18 0,-15-22 15</inkml:trace>
  <inkml:trace contextRef="#ctx0" brushRef="#br0">10869 14793 0,'15'-3'0,"-9"-2"0,6-6 16,-9 6 0,0-3 15,-6 0 0,-6-2 16,-6-1 0,-12 6 16,-11 5 0,-16 0 0,-17 5 0,-13 8 15,-5 8 0,-3 11 16,2 10 0,10 9 16,12 7 0,14 11 15,18 13 0,24 0 16,18 0 15,21-3 0,18-10 0,14-13 16,16-11 0,8-8 16,3-16 0,4-11 15,-4-10 0,-6-8 16,-8-7 0,-10-12 16,-8-10 0</inkml:trace>
  <inkml:trace contextRef="#ctx0" brushRef="#br0">10890 14676 0,'9'30'0,"6"-7"0,15 22 16,-15-18 0,8 15 16,4 14 0,6 10 15,0 11 0,-1 7 0,-2-4 0,-3-6 16,-3-6 0,-3-4 16,-4-8 0,-2-11 15,-6-6 0,-3-10 16,-6-8 0,-3-7 15,-6-9 0,-3-8 16,-2-5 0,-7-7 16,-3-12 0,-6-7 15,-3-17 0,-5-15 16,-4-16 0,6-10 16,12-14 0,16 0 0,19 5 15,16 4 16,18 7 0,14 8 15,10 13 0,2 19 16,1 18 0,-4 21 0,-5 19 16,-4 19 0,-8 10 15,-9 16 0,-10 13 16,-14 5 0,-12 1 16,-15-4 0,-12-2 15,-14-5 0,-7-5 16,-3-16 0,1-11 15,2-11 0,3-10 16,7-8 0,11-8 16</inkml:trace>
  <inkml:trace contextRef="#ctx0" brushRef="#br0">11988 14438 0,'-14'27'0,"11"-11"16,-9 2 0,9-7 0,-6 2 15,0 6 0,0 4 16,0 6 0,3 11 16,6 8 0,6 5 0,6 0 15,3-3 0,6-5 16,2-11 0,7-7 16,3-14 0,6-16 15,2-21 0,1-21 16,-3-13 0,-4-13 15,-2-14 0,-6-2 16,-6 5 0,-6 2 16,-3 6 0,-4 11 15,-2 10 0,0 13 16,-3 11 0,0 11 0,-3 7 16,0 19 0,3 11 15,0 12 0,3 17 16,0 15 0,3 11 15,3 3 0,0 8 16,0 2 0,-3-10 16,0-8 0,0-11 15,0-10 0,0-11 16,-1-11 0,4-13 16,-6-13 15</inkml:trace>
  <inkml:trace contextRef="#ctx0" brushRef="#br0">13054 14351 0,'0'-16'0,"0"6"0,0-4 16,0 9 0,0 0 15,0-3 0,0 3 16,-3-1 0,0 4 16,0 2 0,-6 0 0,-3 5 15,0 0 0,-8 3 16,-7 3 0,-3 2 16,0 3 0,3 2 0,7 1 15,2 2 0,9 0 16,9 0 15,9 0 0,6 1 16,8-1 0,7 5 0,0 3 16,0 0 0,0 9 15,-7-1 0,-8 8 16,-9 2 0,-12 1 16,-15-6 0,-17-10 15,-10-19 16</inkml:trace>
  <inkml:trace contextRef="#ctx0" brushRef="#br0">20454 13523 0,'30'-11'0,"2"-5"0,31-21 0,-24 16 15,17-16 0,18-13 16,19-16 0,8-16 16,9 5 0,6 0 0,-3 6 0,-29 18 15,26-16 16,-3 8 0,-9 3 0,-6 10 16,-11 3 15,-7 6 0,-8 4 0,-13 4 31</inkml:trace>
  <inkml:trace contextRef="#ctx0" brushRef="#br0">20876 11147 0,'9'50'0,"-12"-2"0,6 39 0,0-42 0,3 21 16,0 22 0,0 12 15,0 6 0,-3 10 16,0-7 0,0-9 0,0-12 15,0-12 0,0-15 16,-3-10 0,0-17 16,0-13 0,0-16 15,0-15 0,-3-17 16,0-20 0,3-19 16,0-11 0,0-16 15,0-13 0,0 3 16,3-3 0,3 3 15,0 5 0,3 8 16,6 11 0,0 5 16,3 10 0,2 11 15,1 14 0,3 15 0,3 19 16,0 23 0,2 32 16,4 25 0,-3 20 15,-3 27 0,-6-1 16,-7-2 0,-5-2 15,0-17 0,-3-18 16,0-18 0,0-19 16,6-61 15,0-34 0,3-46 16,3-33 0,3-33 16,5 9 0,10 10 15,6 21 0,-1 27 16,1 29 0,0 34 15,2 29 0,-2 27 16,-3 34 0,-7 27 0,-8 13 16,-6 18 0,-6-10 15,-3-8 0,-3-13 16,-3-14 0,-3-15 16,-6-24 0,-3-32 15</inkml:trace>
  <inkml:trace contextRef="#ctx0" brushRef="#br0">21909 11642 0,'63'61'0,"-42"-46"0,26-4 0,-14-14 16,12-10 0,8-13 15,7-14 0,2-13 16,-5-10 0,-4-12 0,-5-4 16,-6-3 0,-9-5 15,-13-8 0,-11 5 16,-12 8 0,-9 5 16,-11 21 0,-13 22 0,-9 23 15,-2 27 0,2 26 16,3 25 0,10 31 15,11 18 0,12 6 16,12 13 0,12-3 16,8-16 0,7-15 15,3-19 0,6-13 16,2-22 0,1-18 16,-3-21 0,-7-24 15</inkml:trace>
  <inkml:trace contextRef="#ctx0" brushRef="#br0">22933 10933 0,'24'76'0,"-12"-28"0,3 31 0,-9-39 16,0 21 0,0 8 15,-3 2 0,0 3 0,3-5 16,0-6 0,-3-7 0,3-8 15,-1-9 16,1-7 0,-3-8 16,0-6 0,3-4 0,0-12 15,-3-7 0,0-8 16,0-8 0,-3-6 16,0-2 0,-3-5 15,0-6 0,0-8 16,-3-15 0,3-14 15,0-8 0,3 3 16,3 0 0,6 0 16,0 3 0,3 10 15,3 8 0,0 14 0,0 10 16,0 13 0,3 19 16,2 20 0,4 20 15,0 20 0,0 17 16,-3 13 15,-1 7 0,-2-2 0,0-3 16,0-5 0,-6-10 16,0-14 0,-3-13 15,-3-11 0,0-15 16,-6-19 0,0-16 16,-3-24 0,0-23 15,0-24 0,0-22 0,3-10 16,6 3 0,9 15 15,5 14 0,10 21 16,9 23 0,12 25 16,5 31 0,1 32 15,2 29 0,-2 29 16,-10 8 0,-5-2 16,-9-3 0,-9-3 15,-13-16 0,-11-18 16,-17-32 0,-13-29 15</inkml:trace>
  <inkml:trace contextRef="#ctx0" brushRef="#br0">3544 11033 0,'-33'0'0,"21"-3"0,-6 6 0,13-3 16,-1 0 0,-9 3 16,0-3 0,-3 2 15</inkml:trace>
  <inkml:trace contextRef="#ctx0" brushRef="#br0">2836 10866 0,'-33'0'0,"21"0"0,-6 0 15,15 0 0,-6 0 0,3 3 16,3 2 0,3 3 15,3 3 0,3 2 0,6 6 16,6 4 0,6 1 16,8 0 0,7 3 15,12-4 0,11 1 16,16 0 0,5-3 16,12-2 0,18-3 15,3-3 0,12-8 16,9-5 0,9-5 15,-3-8 0,3-9 16,0-4 0,-3-3 16,-6-6 0,2-7 15,-11-3 0,-11-8 16,-10 3 0,-6-6 0,-18 1 16,-5-6 0,-7-3 15,-11 1 0,-10-3 16,-11-3 0,-9 0 15,-9-5 0,-10 0 16,-5 0 0,-15 3 16,-5-4 0,-13 4 15,-12 0 0,-23-17 16,-13 9 0,-14 7 16,-18 6 0,-9 16 15,-12 5 0,-9 8 0,-15 8 16,-12 10 0,-5 14 15,-7 10 16,-9 14 0,1 21 16,-1 18 0,7 16 15,11 11 0,15 10 0,3 16 16,24 3 0,15 13 16,18 10 0,20 6 15,22 11 0,20 2 16,24-8 0,27 0 15,36-10 0,32-14 16,36-23 0,39-19 16,23-27 0,21-20 15,10-22 0,11-19 0,12-17 16,0-17 0,-21-16 16</inkml:trace>
  <inkml:trace contextRef="#ctx0" brushRef="#br0">18793 9631 0,'-18'10'0,"12"1"0,-3 5 0,6-6 15,-3 14 0,0 16 16,0 23 0,0 22 15,3 8 0,6 7 0,9-10 16,6-16 0,12-15 16,12-20 0,5-23 15,10-24 0,2-16 16,1-13 0,-7-13 0,-2-8 16,-9-3 0,-10 0 15,-8 3 0,-9 8 16,-9 5 0,-9 5 15,-9 11 0,-9 8 16,-8 7 0,-7 12 16,-3 7 0,0 3 15,4 3 0,5-1 16,9-4 0,18-12 16,12-7 15</inkml:trace>
  <inkml:trace contextRef="#ctx0" brushRef="#br0">19537 8750 0,'-33'-40'0,"24"30"0,0-1 0,6 8 0,0 3 15,-2 0 0,-1 8 16,-3 5 0,-3 11 16,-3 13 0,3 19 0,3 21 15,6 18 0,6 16 16,6 13 0,12 3 15,6 3 0,8 5 16,7-13 0,6-9 16,-1-15 0,-2-10 15,-3-20 0,-7-15 16,-2-16 16,-6-15 0</inkml:trace>
  <inkml:trace contextRef="#ctx0" brushRef="#br0">20338 8573 0,'-18'-53'0,"6"31"0,-3-4 0,6 15 16,-6 1 0,-9-1 16,-8 6 0,-7 5 15,-6 11 0,-2 10 0,-1 18 16,0 17 0,7 26 16,5 24 0,9 26 0,9 14 15,13 10 0,13-5 16,13-6 0,12-5 15,6-23 0,-1-19 16,1-19 0,-6-16 16,-9-12 0,-21-33 15,-15-15 16</inkml:trace>
  <inkml:trace contextRef="#ctx0" brushRef="#br0">19424 9967 0,'3'10'0,"9"-10"0,27-15 15,-19 4 0,28-15 16,23-14 0,16-16 0,14-15 16,9-14 0,3-7 0,0-6 15,-12 8 16</inkml:trace>
  <inkml:trace contextRef="#ctx0" brushRef="#br0">21103 8885 0,'-6'0'0,"3"0"0,-3 0 0,3 0 16,0-3 0,-3 0 15,0-2 0,-3 0 0,0 2 16,-3 1 0,-6 2 0,-5 5 15,-10 8 0,-9 14 16,-3 12 0,1 9 16,2 13 0,9 7 15,10 1 0,14 3 16,15-3 0,11-6 16,19-13 0,12-15 15,11-19 0,7-16 16,2-19 0,7-10 15,2-13 0,-5-14 16,-7-10 0,-11-6 16</inkml:trace>
  <inkml:trace contextRef="#ctx0" brushRef="#br0">21255 8223 0,'8'80'0,"4"-30"0,6 45 0,-6-42 16,3 29 0,3 11 0,0 5 15,0-8 0,-1-8 16,1-14 0,-6-15 0,0-10 15,-3-17 0,3-15 16,0-19 0,0-19 16,3-12 0,2-1 15,4-5 0,3 5 16,3 6 0,3 10 16,2 13 0,4 17 15,0 15 0,0 19 16,-4 15 0,-2 1 15,-3-1 0,-6-10 16,-3-10 0,-7-9 16,1-7 0,-3-17 15,-6-12 0,-3-14 16,-3-8 0,-3-2 16</inkml:trace>
  <inkml:trace contextRef="#ctx0" brushRef="#br0">22055 8848 0,'42'-3'0,"-24"-5"0,12 0 0,-16 8 16,7 0 0,3 5 15,3 6 0,3 10 16,-1 11 0,1 10 0,0 3 16,-3-2 0,-4-6 15,-2-6 0,-6-7 0,0-5 16,-6-19 15,-6-11 0,-6-13 16,-9-10 0,-9-8 16</inkml:trace>
  <inkml:trace contextRef="#ctx0" brushRef="#br0">21993 8250 0,'15'10'0,"-6"-7"0,8 10 16,-5-5 0,6 0 16,9 0 0,9 0 15,5 3 0,4-1 16,3 3 0,2 6 0,4-1 16,-1 1 0,1-1 15</inkml:trace>
  <inkml:trace contextRef="#ctx0" brushRef="#br0">22784 8398 0,'9'-8'0,"-6"16"0,3 8 0,0 0 16,-3 10 0,0 19 15,0 19 0,0 20 0,0 22 16,0 10 0,3-4 0,-3 1 15,3-4 0,-3-11 16,-3-16 0,3-13 16,-3-17 0,0-9 15,0-9 0,-3-15 16,0-14 0,0-13 16,-3-16 0,-6-18 15,-3-8 0,0-14 16,1-26 0,2-18 15,6-22 0,15-7 16,17 12 0,22 14 16,12 16 0,11 21 15,6 15 0,1 22 0,-4 19 16,-8 18 0,-13 16 16,-14 18 0,-12 19 15,-18 5 0,-24 16 16,-27 0 0,-23 6 15,-22-9 0,-17-10 16,-3-16 0,6-18 16,20-17 15</inkml:trace>
</inkml:ink>
</file>

<file path=ppt/ink/ink2.xml><?xml version="1.0" encoding="utf-8"?>
<inkml:ink xmlns:inkml="http://www.w3.org/2003/InkML">
  <inkml:definitions>
    <inkml:context xml:id="ctx0">
      <inkml:inkSource xml:id="inkSrc0">
        <inkml:traceFormat>
          <inkml:channel name="X" type="integer" units="cm"/>
          <inkml:channel name="Y" type="integer" units="cm"/>
          <inkml:channel name="T" type="integer" max="2147480000" units="dev"/>
        </inkml:traceFormat>
        <inkml:channelProperties>
          <inkml:channelProperty channel="X" name="resolution" value="28.3464566929134" units="1/cm"/>
          <inkml:channelProperty channel="Y" name="resolution" value="28.3464566929134" units="1/cm"/>
          <inkml:channelProperty channel="T" name="resolution" value="28.34646" units="1/dev"/>
        </inkml:channelProperties>
      </inkml:inkSource>
      <inkml:timestamp xml:id="ts0" timeString="2021-08-14T02:12:44"/>
    </inkml:context>
    <inkml:brush xml:id="br0">
      <inkml:brushProperty name="width" value="0.05292" units="cm"/>
      <inkml:brushProperty name="height" value="0.05292" units="cm"/>
      <inkml:brushProperty name="color" value="#00b0f0"/>
    </inkml:brush>
  </inkml:definitions>
  <inkml:trace contextRef="#ctx0" brushRef="#br0">12500 12560 0,'-14'-8'0,"-1"0"0,-9-8 0,15 8 15,-6-5 0,-6-6 16,-6-2 0,-5 0 15,-7-3 0,-3 0 0,-5 1 16,-7 1 0,-5 4 0,-7-1 16,-5-2 0,-4 5 15,-5 3 0,-3 0 16,-13 2 0,1 1 16,0-1 0,-6 3 15,-4 0 0,-2 3 16,3 0 0,-6 2 15,-3 3 0,0 0 16,0 5 0,-3 3 16,-4 0 0,4-3 15,0 1 0,0-1 16,0 0 0,3-5 16,0-2 0,-3-1 15,-3-5 0,0 0 0,3-2 16,-6-1 0,-3 3 15,5 5 0,-5 6 16,-8 8 0,5 2 16,0 3 0,-3 5 15,-33 5 0,24 1 16,-6 7 0,9 1 16,6 4 0,6 6 15,0 6 0,-3 4 16,6 1 0,3 5 15,0 2 0,0 6 16,3 8 0,6 5 16,3 0 0,2 2 15,10 9 0,6 2 0,11 0 16,7 1 0,3-4 16,2 11 0,7 3 15,2-3 0,6-5 16,7 6 0,5 4 15,6-7 0,7-4 16,5 4 0,3 10 16,6-5 0,3 2 15,6 4 0,0 7 16,6-8 0,3 0 16,0-3 0,3 9 15,3-11 0,3-6 16,3-7 0,5 5 0,1 0 15,6-9 0,0-6 16,2-1 16,4 2 0,-3 6 0,6-3 15,-10 3 0,7 6 16,0 15 0,-1 5 16,1-7 0,3-1 15,3 1 0,-4-9 16,4-18 0,6-10 15,-1-6 0,7-8 16,8-5 0,16-5 16,5-6 0,3-2 0,7-9 15,8-4 0,3-6 16,0-3 0,0 1 16,9-3 0,-2-3 15,-4-2 0,-3-1 16,3-2 0,3-5 15,0-3 16,0-3 0,4 1 0,5-6 16,-3 0 0,-3 2 15,9 4 0,0-1 16,0 8 0,-3 6 16,6 2 0,-3-5 15,-6 3 0,0-1 16,3-4 0,0-6 15,-6 5 0,1-2 0,2-3 16,-3-6 0,-3 1 16,0-6 0,3-5 15,-3-2 0,-6-6 16,-2-8 0,-1-2 16,-3-3 0,0-5 15,-2-9 0,-7 1 16,0-13 0,0-9 15,-2-5 0,-4-2 16,-5 0 0,-1-14 16,3-5 0,1-2 15,-1-4 0,-6-12 16,-5-6 0,-7 1 0,-2-14 16,-4-8 0,-5 0 15,-3-24 0,-4-5 16,-2-10 0,-6-4 15,-6 9 0,-4 3 16,-8 12 0,-9 14 16,-9 3 0,-12 4 15,-12 9 0,-8-11 16,-10-2 0,-6 7 16,1-5 0,-1 6 15,-3 4 0,1 6 16,-1 0 0,4 8 15,5 19 0,6 12 16,4 9 0,2 5 16,3 5 0,6 3 0,3 8 15,3 5 0,3 5 16,-2 3 0,5 6 16,0 1 0,3 1 15,6-2 16</inkml:trace>
  <inkml:trace contextRef="#ctx0" brushRef="#br0">14944 12203 0,'-9'15'0,"-6"-9"0,-5-6 0,14 0 15,-3-3 0,-3-5 16,-9-2 0,-6-6 0,-6-3 16,-8 1 0,-7-1 0,-5 3 15,-7 8 0,0 14 16,-2 12 15,-1 17 0,1 12 16,8 14 0,13 29 0,11 13 16,18 6 0,18-1 15,15-7 0,15-17 16,11-15 0,16-21 16,8-22 0,6-20 15,1-28 0,2-23 16,4-26 0,-7-30 15,-9-20 0,-14-25 16,-15-7 0,-13-19 0,-14 8 16,-9 18 0,-6 17 15,-3 20 0,-2 22 16,2 21 0,-3 18 16,0 21 0,0 25 15,0 23 0,6 29 16,6 40 0,9 27 15,12 36 0,11 19 16,10 8 0,6-11 16,2-28 0,-2-22 15,-1-16 16</inkml:trace>
  <inkml:trace contextRef="#ctx0" brushRef="#br0">15688 11742 0,'-18'77'0,"-5"-27"0,-1 32 16,18-34 0,0 26 15,3 13 0,6 6 16,6 2 0,12-13 16,8-13 0,4-14 0,12-15 15,8-16 0,4-19 16,-3-15 0,-7-11 0,-5-9 16,-9-7 0,-13-8 15,-17-10 0,-14-14 16,-22-8 0,-18-5 15,-8 0 0,-10 6 16,4 7 16,2 11 0,7 13 15</inkml:trace>
  <inkml:trace contextRef="#ctx0" brushRef="#br0">16141 11377 0,'74'13'0,"-35"8"0,17 27 16,-26-16 0,9 23 15,6 25 0,5 15 16,-5 19 0,-4 10 16,-8-5 0,-6-2 0,-6-4 15,-6-15 0,-6-18 16,-3-17 0,0-13 15,-3-10 0,0-13 16,-3-14 0,-3-21 0,0-26 16,-3-27 15,-3-24 0,0-29 0,0-18 16,6-6 0,9 11 16,9 19 0,6 15 15,5 17 0,7 15 16,3 13 0,2 14 15,7 18 0,6 21 16,-4 22 0,4 25 16,0 12 0,-7 5 15,-5 2 0,-6 6 16,-7-6 0,-2-5 16,-6-7 0,-6-14 0,0-11 15,-6-31 16</inkml:trace>
  <inkml:trace contextRef="#ctx0" brushRef="#br0">17379 11763 0,'12'19'0,"6"-3"0,18 2 16,-16-10 0,13 0 15,21-5 0,14-11 16,12-13 0,4-14 16,5-10 0,0-8 0,-5-2 15,-10-6 0,-11 0 16,-13 6 0,-17 4 0,-21 1 16,-27 5 0,-24 5 15,-23 14 0,-19 7 16,-11 17 0,9 18 15,11 18 0,16 16 16,17 14 0,24 20 16,39 9 0,42 0 15,53-3 0,62-19 16,54-21 0,54-28 16,44-36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2504" name="Rectangle 1032"/>
          <p:cNvSpPr>
            <a:spLocks noGrp="1" noChangeArrowheads="1"/>
          </p:cNvSpPr>
          <p:nvPr>
            <p:ph type="hdr" sz="quarter"/>
          </p:nvPr>
        </p:nvSpPr>
        <p:spPr bwMode="auto">
          <a:xfrm>
            <a:off x="2" y="1"/>
            <a:ext cx="3170255" cy="479567"/>
          </a:xfrm>
          <a:prstGeom prst="rect">
            <a:avLst/>
          </a:prstGeom>
          <a:noFill/>
          <a:ln w="9525">
            <a:noFill/>
            <a:miter lim="800000"/>
          </a:ln>
          <a:effectLst/>
        </p:spPr>
        <p:txBody>
          <a:bodyPr vert="horz" wrap="square" lIns="96635" tIns="48317" rIns="96635" bIns="48317" numCol="1" anchor="t" anchorCtr="0" compatLnSpc="1"/>
          <a:lstStyle>
            <a:lvl1pPr defTabSz="967105">
              <a:buFontTx/>
              <a:buChar char="•"/>
              <a:defRPr kumimoji="0" sz="1300">
                <a:solidFill>
                  <a:schemeClr val="tx1"/>
                </a:solidFill>
                <a:effectLst/>
              </a:defRPr>
            </a:lvl1pPr>
          </a:lstStyle>
          <a:p>
            <a:endParaRPr lang="en-US" dirty="0"/>
          </a:p>
        </p:txBody>
      </p:sp>
      <p:sp>
        <p:nvSpPr>
          <p:cNvPr id="362505" name="Rectangle 1033"/>
          <p:cNvSpPr>
            <a:spLocks noGrp="1" noRot="1" noChangeAspect="1" noChangeArrowheads="1"/>
          </p:cNvSpPr>
          <p:nvPr>
            <p:ph type="sldImg" idx="2"/>
          </p:nvPr>
        </p:nvSpPr>
        <p:spPr bwMode="auto">
          <a:xfrm>
            <a:off x="1255713" y="719138"/>
            <a:ext cx="4803775" cy="3602037"/>
          </a:xfrm>
          <a:prstGeom prst="rect">
            <a:avLst/>
          </a:prstGeom>
          <a:noFill/>
          <a:ln w="9525">
            <a:solidFill>
              <a:srgbClr val="000000"/>
            </a:solidFill>
            <a:miter lim="800000"/>
          </a:ln>
        </p:spPr>
      </p:sp>
      <p:sp>
        <p:nvSpPr>
          <p:cNvPr id="362506" name="Rectangle 1034"/>
          <p:cNvSpPr>
            <a:spLocks noGrp="1" noChangeArrowheads="1"/>
          </p:cNvSpPr>
          <p:nvPr>
            <p:ph type="body" sz="quarter" idx="3"/>
          </p:nvPr>
        </p:nvSpPr>
        <p:spPr bwMode="auto">
          <a:xfrm>
            <a:off x="974690" y="4560817"/>
            <a:ext cx="5365820" cy="4321032"/>
          </a:xfrm>
          <a:prstGeom prst="rect">
            <a:avLst/>
          </a:prstGeom>
          <a:noFill/>
          <a:ln w="9525">
            <a:noFill/>
            <a:miter lim="800000"/>
          </a:ln>
          <a:effectLst/>
        </p:spPr>
        <p:txBody>
          <a:bodyPr vert="horz" wrap="square" lIns="96635" tIns="48317" rIns="96635" bIns="48317" numCol="1" anchor="t" anchorCtr="0" compatLnSpc="1"/>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362507" name="Rectangle 1035"/>
          <p:cNvSpPr>
            <a:spLocks noGrp="1" noChangeArrowheads="1"/>
          </p:cNvSpPr>
          <p:nvPr>
            <p:ph type="dt" idx="1"/>
          </p:nvPr>
        </p:nvSpPr>
        <p:spPr bwMode="auto">
          <a:xfrm>
            <a:off x="4144946" y="1"/>
            <a:ext cx="3170254" cy="479567"/>
          </a:xfrm>
          <a:prstGeom prst="rect">
            <a:avLst/>
          </a:prstGeom>
          <a:noFill/>
          <a:ln w="9525">
            <a:noFill/>
            <a:miter lim="800000"/>
          </a:ln>
          <a:effectLst/>
        </p:spPr>
        <p:txBody>
          <a:bodyPr vert="horz" wrap="square" lIns="96635" tIns="48317" rIns="96635" bIns="48317" numCol="1" anchor="t" anchorCtr="0" compatLnSpc="1"/>
          <a:lstStyle>
            <a:lvl1pPr algn="r" defTabSz="967105">
              <a:buFontTx/>
              <a:buChar char="•"/>
              <a:defRPr kumimoji="0" sz="1300">
                <a:solidFill>
                  <a:schemeClr val="tx1"/>
                </a:solidFill>
                <a:effectLst/>
              </a:defRPr>
            </a:lvl1pPr>
          </a:lstStyle>
          <a:p>
            <a:endParaRPr lang="en-US" dirty="0"/>
          </a:p>
        </p:txBody>
      </p:sp>
      <p:sp>
        <p:nvSpPr>
          <p:cNvPr id="362508" name="Rectangle 1036"/>
          <p:cNvSpPr>
            <a:spLocks noGrp="1" noChangeArrowheads="1"/>
          </p:cNvSpPr>
          <p:nvPr>
            <p:ph type="ftr" sz="quarter" idx="4"/>
          </p:nvPr>
        </p:nvSpPr>
        <p:spPr bwMode="auto">
          <a:xfrm>
            <a:off x="2" y="9121634"/>
            <a:ext cx="3170255" cy="479567"/>
          </a:xfrm>
          <a:prstGeom prst="rect">
            <a:avLst/>
          </a:prstGeom>
          <a:noFill/>
          <a:ln w="9525">
            <a:noFill/>
            <a:miter lim="800000"/>
          </a:ln>
          <a:effectLst/>
        </p:spPr>
        <p:txBody>
          <a:bodyPr vert="horz" wrap="square" lIns="96635" tIns="48317" rIns="96635" bIns="48317" numCol="1" anchor="b" anchorCtr="0" compatLnSpc="1"/>
          <a:lstStyle>
            <a:lvl1pPr defTabSz="967105">
              <a:buFontTx/>
              <a:buChar char="•"/>
              <a:defRPr kumimoji="0" sz="1300">
                <a:solidFill>
                  <a:schemeClr val="tx1"/>
                </a:solidFill>
                <a:effectLst/>
              </a:defRPr>
            </a:lvl1pPr>
          </a:lstStyle>
          <a:p>
            <a:endParaRPr lang="en-US" dirty="0"/>
          </a:p>
        </p:txBody>
      </p:sp>
      <p:sp>
        <p:nvSpPr>
          <p:cNvPr id="362509" name="Rectangle 1037"/>
          <p:cNvSpPr>
            <a:spLocks noGrp="1" noChangeArrowheads="1"/>
          </p:cNvSpPr>
          <p:nvPr>
            <p:ph type="sldNum" sz="quarter" idx="5"/>
          </p:nvPr>
        </p:nvSpPr>
        <p:spPr bwMode="auto">
          <a:xfrm>
            <a:off x="4144946" y="9121634"/>
            <a:ext cx="3170254" cy="479567"/>
          </a:xfrm>
          <a:prstGeom prst="rect">
            <a:avLst/>
          </a:prstGeom>
          <a:noFill/>
          <a:ln w="9525">
            <a:noFill/>
            <a:miter lim="800000"/>
          </a:ln>
          <a:effectLst/>
        </p:spPr>
        <p:txBody>
          <a:bodyPr vert="horz" wrap="square" lIns="96635" tIns="48317" rIns="96635" bIns="48317" numCol="1" anchor="b" anchorCtr="0" compatLnSpc="1"/>
          <a:lstStyle>
            <a:lvl1pPr algn="r" defTabSz="967105">
              <a:buFontTx/>
              <a:buChar char="•"/>
              <a:defRPr kumimoji="0" sz="1300">
                <a:solidFill>
                  <a:schemeClr val="tx1"/>
                </a:solidFill>
                <a:effectLst/>
              </a:defRPr>
            </a:lvl1pPr>
          </a:lstStyle>
          <a:p>
            <a:fld id="{362CC374-0673-434D-B4B6-0BEF1F345467}" type="slidenum">
              <a:rPr lang="en-US"/>
            </a:fld>
            <a:endParaRPr lang="en-US" dirty="0"/>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Times New Roman" panose="02020603050405020304" charset="0"/>
        <a:ea typeface="+mn-ea"/>
        <a:cs typeface="+mn-cs"/>
      </a:defRPr>
    </a:lvl1pPr>
    <a:lvl2pPr marL="457200" algn="l" rtl="0" eaLnBrk="0" fontAlgn="base" hangingPunct="0">
      <a:spcBef>
        <a:spcPct val="30000"/>
      </a:spcBef>
      <a:spcAft>
        <a:spcPct val="0"/>
      </a:spcAft>
      <a:defRPr kumimoji="1" sz="1200" kern="1200">
        <a:solidFill>
          <a:schemeClr val="tx1"/>
        </a:solidFill>
        <a:latin typeface="Times New Roman" panose="02020603050405020304" charset="0"/>
        <a:ea typeface="+mn-ea"/>
        <a:cs typeface="+mn-cs"/>
      </a:defRPr>
    </a:lvl2pPr>
    <a:lvl3pPr marL="914400" algn="l" rtl="0" eaLnBrk="0" fontAlgn="base" hangingPunct="0">
      <a:spcBef>
        <a:spcPct val="30000"/>
      </a:spcBef>
      <a:spcAft>
        <a:spcPct val="0"/>
      </a:spcAft>
      <a:defRPr kumimoji="1" sz="1200" kern="1200">
        <a:solidFill>
          <a:schemeClr val="tx1"/>
        </a:solidFill>
        <a:latin typeface="Times New Roman" panose="02020603050405020304" charset="0"/>
        <a:ea typeface="+mn-ea"/>
        <a:cs typeface="+mn-cs"/>
      </a:defRPr>
    </a:lvl3pPr>
    <a:lvl4pPr marL="1371600" algn="l" rtl="0" eaLnBrk="0" fontAlgn="base" hangingPunct="0">
      <a:spcBef>
        <a:spcPct val="30000"/>
      </a:spcBef>
      <a:spcAft>
        <a:spcPct val="0"/>
      </a:spcAft>
      <a:defRPr kumimoji="1" sz="1200" kern="1200">
        <a:solidFill>
          <a:schemeClr val="tx1"/>
        </a:solidFill>
        <a:latin typeface="Times New Roman" panose="02020603050405020304" charset="0"/>
        <a:ea typeface="+mn-ea"/>
        <a:cs typeface="+mn-cs"/>
      </a:defRPr>
    </a:lvl4pPr>
    <a:lvl5pPr marL="1828800" algn="l" rtl="0" eaLnBrk="0" fontAlgn="base" hangingPunct="0">
      <a:spcBef>
        <a:spcPct val="30000"/>
      </a:spcBef>
      <a:spcAft>
        <a:spcPct val="0"/>
      </a:spcAft>
      <a:defRPr kumimoji="1" sz="1200" kern="1200">
        <a:solidFill>
          <a:schemeClr val="tx1"/>
        </a:solidFill>
        <a:latin typeface="Times New Roman" panose="0202060305040502030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CD167E0B-7244-4FBA-90BC-6D93A44AAC2C}" type="slidenum">
              <a:rPr lang="en-US" smtClean="0"/>
            </a:fld>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8"/>
          <p:cNvSpPr>
            <a:spLocks noGrp="1" noRot="1" noChangeAspect="1" noChangeArrowheads="1" noTextEdit="1"/>
          </p:cNvSpPr>
          <p:nvPr>
            <p:ph type="sldImg"/>
          </p:nvPr>
        </p:nvSpPr>
        <p:spPr>
          <a:xfrm>
            <a:off x="1092200" y="504825"/>
            <a:ext cx="5132388" cy="3849688"/>
          </a:xfrm>
        </p:spPr>
      </p:sp>
      <p:sp>
        <p:nvSpPr>
          <p:cNvPr id="13315" name="Rectangle 9"/>
          <p:cNvSpPr>
            <a:spLocks noGrp="1" noChangeArrowheads="1"/>
          </p:cNvSpPr>
          <p:nvPr>
            <p:ph type="body" idx="1"/>
          </p:nvPr>
        </p:nvSpPr>
        <p:spPr>
          <a:xfrm>
            <a:off x="1030289" y="4983165"/>
            <a:ext cx="5241925" cy="3883025"/>
          </a:xfrm>
          <a:noFill/>
        </p:spPr>
        <p:txBody>
          <a:bodyPr lIns="98472" tIns="49237" rIns="98472" bIns="49237"/>
          <a:lstStyle/>
          <a:p>
            <a:endParaRPr 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8"/>
          <p:cNvSpPr>
            <a:spLocks noGrp="1" noRot="1" noChangeAspect="1" noChangeArrowheads="1" noTextEdit="1"/>
          </p:cNvSpPr>
          <p:nvPr>
            <p:ph type="sldImg"/>
          </p:nvPr>
        </p:nvSpPr>
        <p:spPr>
          <a:xfrm>
            <a:off x="1092200" y="504825"/>
            <a:ext cx="5132388" cy="3849688"/>
          </a:xfrm>
        </p:spPr>
      </p:sp>
      <p:sp>
        <p:nvSpPr>
          <p:cNvPr id="11267" name="Rectangle 9"/>
          <p:cNvSpPr>
            <a:spLocks noGrp="1" noChangeArrowheads="1"/>
          </p:cNvSpPr>
          <p:nvPr>
            <p:ph type="body" idx="1"/>
          </p:nvPr>
        </p:nvSpPr>
        <p:spPr>
          <a:xfrm>
            <a:off x="1030289" y="4983165"/>
            <a:ext cx="5241925" cy="3883025"/>
          </a:xfrm>
          <a:noFill/>
        </p:spPr>
        <p:txBody>
          <a:bodyPr lIns="98472" tIns="49237" rIns="98472" bIns="49237"/>
          <a:lstStyle/>
          <a:p>
            <a:endParaRPr 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8"/>
          <p:cNvSpPr>
            <a:spLocks noGrp="1" noRot="1" noChangeAspect="1" noChangeArrowheads="1" noTextEdit="1"/>
          </p:cNvSpPr>
          <p:nvPr>
            <p:ph type="sldImg"/>
          </p:nvPr>
        </p:nvSpPr>
        <p:spPr>
          <a:xfrm>
            <a:off x="1092200" y="504825"/>
            <a:ext cx="5132388" cy="3849688"/>
          </a:xfrm>
        </p:spPr>
      </p:sp>
      <p:sp>
        <p:nvSpPr>
          <p:cNvPr id="11267" name="Rectangle 9"/>
          <p:cNvSpPr>
            <a:spLocks noGrp="1" noChangeArrowheads="1"/>
          </p:cNvSpPr>
          <p:nvPr>
            <p:ph type="body" idx="1"/>
          </p:nvPr>
        </p:nvSpPr>
        <p:spPr>
          <a:xfrm>
            <a:off x="1030289" y="4983165"/>
            <a:ext cx="5241925" cy="3883025"/>
          </a:xfrm>
          <a:noFill/>
        </p:spPr>
        <p:txBody>
          <a:bodyPr lIns="98472" tIns="49237" rIns="98472" bIns="49237"/>
          <a:lstStyle/>
          <a:p>
            <a:r>
              <a:rPr kumimoji="1" lang="en-US" sz="1200" b="1" i="0" kern="1200" dirty="0">
                <a:solidFill>
                  <a:schemeClr val="tx1"/>
                </a:solidFill>
                <a:effectLst/>
                <a:latin typeface="Times New Roman" panose="02020603050405020304" charset="0"/>
                <a:ea typeface="+mn-ea"/>
                <a:cs typeface="+mn-cs"/>
              </a:rPr>
              <a:t> The Zynq-7000 Extensible Processing Platform relies on a familiar tool flow for system architects, software developers as well as hardware designers.</a:t>
            </a:r>
            <a:endParaRPr 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8"/>
          <p:cNvSpPr>
            <a:spLocks noGrp="1" noRot="1" noChangeAspect="1" noChangeArrowheads="1" noTextEdit="1"/>
          </p:cNvSpPr>
          <p:nvPr>
            <p:ph type="sldImg"/>
          </p:nvPr>
        </p:nvSpPr>
        <p:spPr>
          <a:xfrm>
            <a:off x="1092200" y="504825"/>
            <a:ext cx="5132388" cy="3849688"/>
          </a:xfrm>
        </p:spPr>
      </p:sp>
      <p:sp>
        <p:nvSpPr>
          <p:cNvPr id="11267" name="Rectangle 9"/>
          <p:cNvSpPr>
            <a:spLocks noGrp="1" noChangeArrowheads="1"/>
          </p:cNvSpPr>
          <p:nvPr>
            <p:ph type="body" idx="1"/>
          </p:nvPr>
        </p:nvSpPr>
        <p:spPr>
          <a:xfrm>
            <a:off x="1030289" y="4983165"/>
            <a:ext cx="5241925" cy="3883025"/>
          </a:xfrm>
          <a:noFill/>
        </p:spPr>
        <p:txBody>
          <a:bodyPr lIns="98472" tIns="49237" rIns="98472" bIns="49237"/>
          <a:lstStyle/>
          <a:p>
            <a:endParaRPr 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8"/>
          <p:cNvSpPr>
            <a:spLocks noGrp="1" noRot="1" noChangeAspect="1" noChangeArrowheads="1" noTextEdit="1"/>
          </p:cNvSpPr>
          <p:nvPr>
            <p:ph type="sldImg"/>
          </p:nvPr>
        </p:nvSpPr>
        <p:spPr>
          <a:xfrm>
            <a:off x="1092200" y="504825"/>
            <a:ext cx="5132388" cy="3849688"/>
          </a:xfrm>
        </p:spPr>
      </p:sp>
      <p:sp>
        <p:nvSpPr>
          <p:cNvPr id="11267" name="Rectangle 9"/>
          <p:cNvSpPr>
            <a:spLocks noGrp="1" noChangeArrowheads="1"/>
          </p:cNvSpPr>
          <p:nvPr>
            <p:ph type="body" idx="1"/>
          </p:nvPr>
        </p:nvSpPr>
        <p:spPr>
          <a:xfrm>
            <a:off x="1030289" y="4983165"/>
            <a:ext cx="5241925" cy="3883025"/>
          </a:xfrm>
          <a:noFill/>
        </p:spPr>
        <p:txBody>
          <a:bodyPr lIns="98472" tIns="49237" rIns="98472" bIns="49237"/>
          <a:lstStyle/>
          <a:p>
            <a:endParaRPr 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8"/>
          <p:cNvSpPr>
            <a:spLocks noGrp="1" noRot="1" noChangeAspect="1" noChangeArrowheads="1" noTextEdit="1"/>
          </p:cNvSpPr>
          <p:nvPr>
            <p:ph type="sldImg"/>
          </p:nvPr>
        </p:nvSpPr>
        <p:spPr>
          <a:xfrm>
            <a:off x="1092200" y="504825"/>
            <a:ext cx="5132388" cy="3849688"/>
          </a:xfrm>
        </p:spPr>
      </p:sp>
      <p:sp>
        <p:nvSpPr>
          <p:cNvPr id="11267" name="Rectangle 9"/>
          <p:cNvSpPr>
            <a:spLocks noGrp="1" noChangeArrowheads="1"/>
          </p:cNvSpPr>
          <p:nvPr>
            <p:ph type="body" idx="1"/>
          </p:nvPr>
        </p:nvSpPr>
        <p:spPr>
          <a:xfrm>
            <a:off x="1030289" y="4983165"/>
            <a:ext cx="5241925" cy="3883025"/>
          </a:xfrm>
          <a:noFill/>
        </p:spPr>
        <p:txBody>
          <a:bodyPr lIns="98472" tIns="49237" rIns="98472" bIns="49237"/>
          <a:lstStyle/>
          <a:p>
            <a:endParaRPr 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8"/>
          <p:cNvSpPr>
            <a:spLocks noGrp="1" noRot="1" noChangeAspect="1" noChangeArrowheads="1" noTextEdit="1"/>
          </p:cNvSpPr>
          <p:nvPr>
            <p:ph type="sldImg"/>
          </p:nvPr>
        </p:nvSpPr>
        <p:spPr>
          <a:xfrm>
            <a:off x="1092200" y="504825"/>
            <a:ext cx="5132388" cy="3849688"/>
          </a:xfrm>
        </p:spPr>
      </p:sp>
      <p:sp>
        <p:nvSpPr>
          <p:cNvPr id="11267" name="Rectangle 9"/>
          <p:cNvSpPr>
            <a:spLocks noGrp="1" noChangeArrowheads="1"/>
          </p:cNvSpPr>
          <p:nvPr>
            <p:ph type="body" idx="1"/>
          </p:nvPr>
        </p:nvSpPr>
        <p:spPr>
          <a:xfrm>
            <a:off x="1030289" y="4983165"/>
            <a:ext cx="5241925" cy="3883025"/>
          </a:xfrm>
          <a:noFill/>
        </p:spPr>
        <p:txBody>
          <a:bodyPr lIns="98472" tIns="49237" rIns="98472" bIns="49237"/>
          <a:lstStyle/>
          <a:p>
            <a:r>
              <a:rPr kumimoji="1" lang="en-US" sz="1200" b="1" i="0" kern="1200" dirty="0">
                <a:solidFill>
                  <a:schemeClr val="tx1"/>
                </a:solidFill>
                <a:effectLst/>
                <a:latin typeface="Times New Roman" panose="02020603050405020304" charset="0"/>
                <a:ea typeface="+mn-ea"/>
                <a:cs typeface="+mn-cs"/>
              </a:rPr>
              <a:t>Figure 1. Unlike previous chips that combine MPUs in an FPGA fabric, Xilinx’s new Zynq-7000 Extensible Processing Platform device family lets the ARM processor, rather than the programmable logic, run the show.</a:t>
            </a:r>
            <a:endParaRPr 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8"/>
          <p:cNvSpPr>
            <a:spLocks noGrp="1" noRot="1" noChangeAspect="1" noChangeArrowheads="1" noTextEdit="1"/>
          </p:cNvSpPr>
          <p:nvPr>
            <p:ph type="sldImg"/>
          </p:nvPr>
        </p:nvSpPr>
        <p:spPr>
          <a:xfrm>
            <a:off x="1092200" y="504825"/>
            <a:ext cx="5132388" cy="3849688"/>
          </a:xfrm>
        </p:spPr>
      </p:sp>
      <p:sp>
        <p:nvSpPr>
          <p:cNvPr id="11267" name="Rectangle 9"/>
          <p:cNvSpPr>
            <a:spLocks noGrp="1" noChangeArrowheads="1"/>
          </p:cNvSpPr>
          <p:nvPr>
            <p:ph type="body" idx="1"/>
          </p:nvPr>
        </p:nvSpPr>
        <p:spPr>
          <a:xfrm>
            <a:off x="1030289" y="4983165"/>
            <a:ext cx="5241925" cy="3883025"/>
          </a:xfrm>
          <a:noFill/>
        </p:spPr>
        <p:txBody>
          <a:bodyPr lIns="98472" tIns="49237" rIns="98472" bIns="49237"/>
          <a:lstStyle/>
          <a:p>
            <a:endParaRPr 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8"/>
          <p:cNvSpPr>
            <a:spLocks noGrp="1" noRot="1" noChangeAspect="1" noChangeArrowheads="1" noTextEdit="1"/>
          </p:cNvSpPr>
          <p:nvPr>
            <p:ph type="sldImg"/>
          </p:nvPr>
        </p:nvSpPr>
        <p:spPr>
          <a:xfrm>
            <a:off x="1092200" y="504825"/>
            <a:ext cx="5132388" cy="3849688"/>
          </a:xfrm>
        </p:spPr>
      </p:sp>
      <p:sp>
        <p:nvSpPr>
          <p:cNvPr id="11267" name="Rectangle 9"/>
          <p:cNvSpPr>
            <a:spLocks noGrp="1" noChangeArrowheads="1"/>
          </p:cNvSpPr>
          <p:nvPr>
            <p:ph type="body" idx="1"/>
          </p:nvPr>
        </p:nvSpPr>
        <p:spPr>
          <a:xfrm>
            <a:off x="1030289" y="4983165"/>
            <a:ext cx="5241925" cy="3883025"/>
          </a:xfrm>
          <a:noFill/>
        </p:spPr>
        <p:txBody>
          <a:bodyPr lIns="98472" tIns="49237" rIns="98472" bIns="49237"/>
          <a:lstStyle/>
          <a:p>
            <a:endParaRPr 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8"/>
          <p:cNvSpPr>
            <a:spLocks noGrp="1" noRot="1" noChangeAspect="1" noChangeArrowheads="1" noTextEdit="1"/>
          </p:cNvSpPr>
          <p:nvPr>
            <p:ph type="sldImg"/>
          </p:nvPr>
        </p:nvSpPr>
        <p:spPr>
          <a:xfrm>
            <a:off x="1092200" y="504825"/>
            <a:ext cx="5132388" cy="3849688"/>
          </a:xfrm>
        </p:spPr>
      </p:sp>
      <p:sp>
        <p:nvSpPr>
          <p:cNvPr id="11267" name="Rectangle 9"/>
          <p:cNvSpPr>
            <a:spLocks noGrp="1" noChangeArrowheads="1"/>
          </p:cNvSpPr>
          <p:nvPr>
            <p:ph type="body" idx="1"/>
          </p:nvPr>
        </p:nvSpPr>
        <p:spPr>
          <a:xfrm>
            <a:off x="1030289" y="4983165"/>
            <a:ext cx="5241925" cy="3883025"/>
          </a:xfrm>
          <a:noFill/>
        </p:spPr>
        <p:txBody>
          <a:bodyPr lIns="98472" tIns="49237" rIns="98472" bIns="49237"/>
          <a:lstStyle/>
          <a:p>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CD167E0B-7244-4FBA-90BC-6D93A44AAC2C}" type="slidenum">
              <a:rPr lang="en-US" smtClean="0"/>
            </a:fld>
            <a:endParaRPr 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8"/>
          <p:cNvSpPr>
            <a:spLocks noGrp="1" noRot="1" noChangeAspect="1" noChangeArrowheads="1" noTextEdit="1"/>
          </p:cNvSpPr>
          <p:nvPr>
            <p:ph type="sldImg"/>
          </p:nvPr>
        </p:nvSpPr>
        <p:spPr>
          <a:xfrm>
            <a:off x="1092200" y="504825"/>
            <a:ext cx="5132388" cy="3849688"/>
          </a:xfrm>
        </p:spPr>
      </p:sp>
      <p:sp>
        <p:nvSpPr>
          <p:cNvPr id="11267" name="Rectangle 9"/>
          <p:cNvSpPr>
            <a:spLocks noGrp="1" noChangeArrowheads="1"/>
          </p:cNvSpPr>
          <p:nvPr>
            <p:ph type="body" idx="1"/>
          </p:nvPr>
        </p:nvSpPr>
        <p:spPr>
          <a:xfrm>
            <a:off x="1030289" y="4983165"/>
            <a:ext cx="5241925" cy="3883025"/>
          </a:xfrm>
          <a:noFill/>
        </p:spPr>
        <p:txBody>
          <a:bodyPr lIns="98472" tIns="49237" rIns="98472" bIns="49237"/>
          <a:lstStyle/>
          <a:p>
            <a:endParaRPr 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8"/>
          <p:cNvSpPr>
            <a:spLocks noGrp="1" noRot="1" noChangeAspect="1" noChangeArrowheads="1" noTextEdit="1"/>
          </p:cNvSpPr>
          <p:nvPr>
            <p:ph type="sldImg"/>
          </p:nvPr>
        </p:nvSpPr>
        <p:spPr>
          <a:xfrm>
            <a:off x="1092200" y="504825"/>
            <a:ext cx="5132388" cy="3849688"/>
          </a:xfrm>
        </p:spPr>
      </p:sp>
      <p:sp>
        <p:nvSpPr>
          <p:cNvPr id="11267" name="Rectangle 9"/>
          <p:cNvSpPr>
            <a:spLocks noGrp="1" noChangeArrowheads="1"/>
          </p:cNvSpPr>
          <p:nvPr>
            <p:ph type="body" idx="1"/>
          </p:nvPr>
        </p:nvSpPr>
        <p:spPr>
          <a:xfrm>
            <a:off x="1030289" y="4983165"/>
            <a:ext cx="5241925" cy="3883025"/>
          </a:xfrm>
          <a:noFill/>
        </p:spPr>
        <p:txBody>
          <a:bodyPr lIns="98472" tIns="49237" rIns="98472" bIns="49237"/>
          <a:lstStyle/>
          <a:p>
            <a:endParaRPr lang="en-US"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8"/>
          <p:cNvSpPr>
            <a:spLocks noGrp="1" noRot="1" noChangeAspect="1" noChangeArrowheads="1" noTextEdit="1"/>
          </p:cNvSpPr>
          <p:nvPr>
            <p:ph type="sldImg"/>
          </p:nvPr>
        </p:nvSpPr>
        <p:spPr>
          <a:xfrm>
            <a:off x="1092200" y="504825"/>
            <a:ext cx="5132388" cy="3849688"/>
          </a:xfrm>
        </p:spPr>
      </p:sp>
      <p:sp>
        <p:nvSpPr>
          <p:cNvPr id="11267" name="Rectangle 9"/>
          <p:cNvSpPr>
            <a:spLocks noGrp="1" noChangeArrowheads="1"/>
          </p:cNvSpPr>
          <p:nvPr>
            <p:ph type="body" idx="1"/>
          </p:nvPr>
        </p:nvSpPr>
        <p:spPr>
          <a:xfrm>
            <a:off x="1030289" y="4983165"/>
            <a:ext cx="5241925" cy="3883025"/>
          </a:xfrm>
          <a:noFill/>
        </p:spPr>
        <p:txBody>
          <a:bodyPr lIns="98472" tIns="49237" rIns="98472" bIns="49237"/>
          <a:lstStyle/>
          <a:p>
            <a:endParaRPr lang="en-US"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8"/>
          <p:cNvSpPr>
            <a:spLocks noGrp="1" noRot="1" noChangeAspect="1" noChangeArrowheads="1" noTextEdit="1"/>
          </p:cNvSpPr>
          <p:nvPr>
            <p:ph type="sldImg"/>
          </p:nvPr>
        </p:nvSpPr>
        <p:spPr>
          <a:xfrm>
            <a:off x="1092200" y="504825"/>
            <a:ext cx="5132388" cy="3849688"/>
          </a:xfrm>
        </p:spPr>
      </p:sp>
      <p:sp>
        <p:nvSpPr>
          <p:cNvPr id="11267" name="Rectangle 9"/>
          <p:cNvSpPr>
            <a:spLocks noGrp="1" noChangeArrowheads="1"/>
          </p:cNvSpPr>
          <p:nvPr>
            <p:ph type="body" idx="1"/>
          </p:nvPr>
        </p:nvSpPr>
        <p:spPr>
          <a:xfrm>
            <a:off x="1030289" y="4983165"/>
            <a:ext cx="5241925" cy="3883025"/>
          </a:xfrm>
          <a:noFill/>
        </p:spPr>
        <p:txBody>
          <a:bodyPr lIns="98472" tIns="49237" rIns="98472" bIns="49237"/>
          <a:lstStyle/>
          <a:p>
            <a:endParaRPr lang="en-US"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8"/>
          <p:cNvSpPr>
            <a:spLocks noGrp="1" noRot="1" noChangeAspect="1" noChangeArrowheads="1" noTextEdit="1"/>
          </p:cNvSpPr>
          <p:nvPr>
            <p:ph type="sldImg"/>
          </p:nvPr>
        </p:nvSpPr>
        <p:spPr>
          <a:xfrm>
            <a:off x="1092200" y="504825"/>
            <a:ext cx="5132388" cy="3849688"/>
          </a:xfrm>
        </p:spPr>
      </p:sp>
      <p:sp>
        <p:nvSpPr>
          <p:cNvPr id="11267" name="Rectangle 9"/>
          <p:cNvSpPr>
            <a:spLocks noGrp="1" noChangeArrowheads="1"/>
          </p:cNvSpPr>
          <p:nvPr>
            <p:ph type="body" idx="1"/>
          </p:nvPr>
        </p:nvSpPr>
        <p:spPr>
          <a:xfrm>
            <a:off x="1030289" y="4983165"/>
            <a:ext cx="5241925" cy="3883025"/>
          </a:xfrm>
          <a:noFill/>
        </p:spPr>
        <p:txBody>
          <a:bodyPr lIns="98472" tIns="49237" rIns="98472" bIns="49237"/>
          <a:lstStyle/>
          <a:p>
            <a:endParaRPr lang="en-US"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62CC374-0673-434D-B4B6-0BEF1F345467}" type="slidenum">
              <a:rPr lang="en-US" smtClean="0"/>
            </a:fld>
            <a:endParaRPr lang="en-US"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62CC374-0673-434D-B4B6-0BEF1F345467}" type="slidenum">
              <a:rPr lang="en-US" smtClean="0"/>
            </a:fld>
            <a:endParaRPr lang="en-US"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62CC374-0673-434D-B4B6-0BEF1F345467}" type="slidenum">
              <a:rPr lang="en-US" smtClean="0"/>
            </a:fld>
            <a:endParaRPr lang="en-US"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62CC374-0673-434D-B4B6-0BEF1F345467}" type="slidenum">
              <a:rPr lang="en-US" smtClean="0"/>
            </a:fld>
            <a:endParaRPr lang="en-US"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62CC374-0673-434D-B4B6-0BEF1F345467}" type="slidenum">
              <a:rPr lang="en-US" smtClean="0"/>
            </a:fld>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CD167E0B-7244-4FBA-90BC-6D93A44AAC2C}" type="slidenum">
              <a:rPr lang="en-US" smtClean="0"/>
            </a:fld>
            <a:endParaRPr lang="en-US"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62CC374-0673-434D-B4B6-0BEF1F345467}" type="slidenum">
              <a:rPr lang="en-US" smtClean="0"/>
            </a:fld>
            <a:endParaRPr lang="en-US"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8"/>
          <p:cNvSpPr>
            <a:spLocks noGrp="1" noRot="1" noChangeAspect="1" noChangeArrowheads="1" noTextEdit="1"/>
          </p:cNvSpPr>
          <p:nvPr>
            <p:ph type="sldImg"/>
          </p:nvPr>
        </p:nvSpPr>
        <p:spPr>
          <a:xfrm>
            <a:off x="1092200" y="504825"/>
            <a:ext cx="5132388" cy="3849688"/>
          </a:xfrm>
        </p:spPr>
      </p:sp>
      <p:sp>
        <p:nvSpPr>
          <p:cNvPr id="13315" name="Rectangle 9"/>
          <p:cNvSpPr>
            <a:spLocks noGrp="1" noChangeArrowheads="1"/>
          </p:cNvSpPr>
          <p:nvPr>
            <p:ph type="body" idx="1"/>
          </p:nvPr>
        </p:nvSpPr>
        <p:spPr>
          <a:xfrm>
            <a:off x="1030289" y="4983165"/>
            <a:ext cx="5241925" cy="3883025"/>
          </a:xfrm>
          <a:noFill/>
        </p:spPr>
        <p:txBody>
          <a:bodyPr lIns="98472" tIns="49237" rIns="98472" bIns="49237"/>
          <a:lstStyle/>
          <a:p>
            <a:endParaRPr lang="en-US"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62CC374-0673-434D-B4B6-0BEF1F345467}" type="slidenum">
              <a:rPr lang="en-US" smtClean="0"/>
            </a:fld>
            <a:endParaRPr lang="en-US"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62CC374-0673-434D-B4B6-0BEF1F345467}" type="slidenum">
              <a:rPr lang="en-US" smtClean="0"/>
            </a:fld>
            <a:endParaRPr lang="en-US"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8"/>
          <p:cNvSpPr>
            <a:spLocks noGrp="1" noRot="1" noChangeAspect="1" noChangeArrowheads="1" noTextEdit="1"/>
          </p:cNvSpPr>
          <p:nvPr>
            <p:ph type="sldImg"/>
          </p:nvPr>
        </p:nvSpPr>
        <p:spPr>
          <a:xfrm>
            <a:off x="1092200" y="504825"/>
            <a:ext cx="5132388" cy="3849688"/>
          </a:xfrm>
        </p:spPr>
      </p:sp>
      <p:sp>
        <p:nvSpPr>
          <p:cNvPr id="11267" name="Rectangle 9"/>
          <p:cNvSpPr>
            <a:spLocks noGrp="1" noChangeArrowheads="1"/>
          </p:cNvSpPr>
          <p:nvPr>
            <p:ph type="body" idx="1"/>
          </p:nvPr>
        </p:nvSpPr>
        <p:spPr>
          <a:xfrm>
            <a:off x="1030289" y="4983165"/>
            <a:ext cx="5241925" cy="3883025"/>
          </a:xfrm>
          <a:noFill/>
        </p:spPr>
        <p:txBody>
          <a:bodyPr lIns="98472" tIns="49237" rIns="98472" bIns="49237"/>
          <a:lstStyle/>
          <a:p>
            <a:pPr marL="0" marR="0" indent="0" algn="l" defTabSz="914400" rtl="0" eaLnBrk="0" fontAlgn="base" latinLnBrk="0" hangingPunct="0">
              <a:lnSpc>
                <a:spcPct val="100000"/>
              </a:lnSpc>
              <a:spcBef>
                <a:spcPct val="30000"/>
              </a:spcBef>
              <a:spcAft>
                <a:spcPct val="0"/>
              </a:spcAft>
              <a:buClrTx/>
              <a:buSzTx/>
              <a:buFontTx/>
              <a:buNone/>
              <a:defRPr/>
            </a:pPr>
            <a:r>
              <a:rPr kumimoji="1" lang="en-US" sz="1200" b="0" i="0" kern="1200" dirty="0">
                <a:solidFill>
                  <a:schemeClr val="tx1"/>
                </a:solidFill>
                <a:effectLst/>
                <a:latin typeface="Times New Roman" panose="02020603050405020304" charset="0"/>
                <a:ea typeface="+mn-ea"/>
                <a:cs typeface="+mn-cs"/>
              </a:rPr>
              <a:t>The Xilinx University Program (XUP) enables academics to introduce and use Xilinx technologies in their curriculum and research. XUP collaborates with application expert academics to develop and deliver top-quality teaching materials. XUP also develops in-house workshop materials, teaching users how to use the tools and technologies in the most efficient ways. These workshop materials are accessible to academics to use in classes in their original forms and/or extend with additional material. XUP also gets actively involved in research projects where Xilinx FPGA technologies are utilized.</a:t>
            </a:r>
            <a:endParaRPr lang="en-US" dirty="0"/>
          </a:p>
          <a:p>
            <a:endParaRPr lang="en-US"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8"/>
          <p:cNvSpPr>
            <a:spLocks noGrp="1" noRot="1" noChangeAspect="1" noChangeArrowheads="1" noTextEdit="1"/>
          </p:cNvSpPr>
          <p:nvPr>
            <p:ph type="sldImg"/>
          </p:nvPr>
        </p:nvSpPr>
        <p:spPr>
          <a:xfrm>
            <a:off x="1092200" y="504825"/>
            <a:ext cx="5132388" cy="3849688"/>
          </a:xfrm>
        </p:spPr>
      </p:sp>
      <p:sp>
        <p:nvSpPr>
          <p:cNvPr id="11267" name="Rectangle 9"/>
          <p:cNvSpPr>
            <a:spLocks noGrp="1" noChangeArrowheads="1"/>
          </p:cNvSpPr>
          <p:nvPr>
            <p:ph type="body" idx="1"/>
          </p:nvPr>
        </p:nvSpPr>
        <p:spPr>
          <a:xfrm>
            <a:off x="1030289" y="4983165"/>
            <a:ext cx="5241925" cy="3883025"/>
          </a:xfrm>
          <a:noFill/>
        </p:spPr>
        <p:txBody>
          <a:bodyPr lIns="98472" tIns="49237" rIns="98472" bIns="49237"/>
          <a:lstStyle/>
          <a:p>
            <a:endParaRPr lang="en-US"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a:xfrm>
            <a:off x="4143375" y="9120189"/>
            <a:ext cx="3170238" cy="479425"/>
          </a:xfrm>
          <a:prstGeom prst="rect">
            <a:avLst/>
          </a:prstGeom>
        </p:spPr>
        <p:txBody>
          <a:bodyPr lIns="94741" tIns="47370" rIns="94741" bIns="47370"/>
          <a:lstStyle/>
          <a:p>
            <a:fld id="{311E3F85-60F9-4B86-B04C-BC92AF1B125D}" type="slidenum">
              <a:rPr lang="en-US" altLang="zh-CN" smtClean="0"/>
            </a:fld>
            <a:endParaRPr lang="en-US" altLang="zh-CN"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62CC374-0673-434D-B4B6-0BEF1F345467}" type="slidenum">
              <a:rPr lang="en-US" smtClean="0"/>
            </a:fld>
            <a:endParaRPr lang="en-US"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62CC374-0673-434D-B4B6-0BEF1F345467}" type="slidenum">
              <a:rPr lang="en-US" smtClean="0"/>
            </a:fld>
            <a:endParaRPr lang="en-US"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62CC374-0673-434D-B4B6-0BEF1F345467}" type="slidenum">
              <a:rPr lang="en-US" smtClean="0"/>
            </a:fld>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62CC374-0673-434D-B4B6-0BEF1F345467}" type="slidenum">
              <a:rPr lang="en-US" smtClean="0"/>
            </a:fld>
            <a:endParaRPr lang="en-US"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62CC374-0673-434D-B4B6-0BEF1F345467}" type="slidenum">
              <a:rPr lang="en-US" smtClean="0"/>
            </a:fld>
            <a:endParaRPr lang="en-US"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62CC374-0673-434D-B4B6-0BEF1F345467}" type="slidenum">
              <a:rPr lang="en-US" smtClean="0"/>
            </a:fld>
            <a:endParaRPr 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62CC374-0673-434D-B4B6-0BEF1F345467}" type="slidenum">
              <a:rPr lang="en-US" smtClean="0"/>
            </a:fld>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62CC374-0673-434D-B4B6-0BEF1F345467}" type="slidenum">
              <a:rPr lang="en-US" smtClean="0"/>
            </a:fld>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62CC374-0673-434D-B4B6-0BEF1F345467}" type="slidenum">
              <a:rPr lang="en-US" smtClean="0"/>
            </a:fld>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8"/>
          <p:cNvSpPr>
            <a:spLocks noGrp="1" noRot="1" noChangeAspect="1" noChangeArrowheads="1" noTextEdit="1"/>
          </p:cNvSpPr>
          <p:nvPr>
            <p:ph type="sldImg"/>
          </p:nvPr>
        </p:nvSpPr>
        <p:spPr>
          <a:xfrm>
            <a:off x="1092200" y="504825"/>
            <a:ext cx="5132388" cy="3849688"/>
          </a:xfrm>
        </p:spPr>
      </p:sp>
      <p:sp>
        <p:nvSpPr>
          <p:cNvPr id="13315" name="Rectangle 9"/>
          <p:cNvSpPr>
            <a:spLocks noGrp="1" noChangeArrowheads="1"/>
          </p:cNvSpPr>
          <p:nvPr>
            <p:ph type="body" idx="1"/>
          </p:nvPr>
        </p:nvSpPr>
        <p:spPr>
          <a:xfrm>
            <a:off x="1030289" y="4983165"/>
            <a:ext cx="5241925" cy="3883025"/>
          </a:xfrm>
          <a:noFill/>
        </p:spPr>
        <p:txBody>
          <a:bodyPr lIns="98472" tIns="49237" rIns="98472" bIns="49237"/>
          <a:lstStyle/>
          <a:p>
            <a:endParaRPr 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8"/>
          <p:cNvSpPr>
            <a:spLocks noGrp="1" noRot="1" noChangeAspect="1" noChangeArrowheads="1" noTextEdit="1"/>
          </p:cNvSpPr>
          <p:nvPr>
            <p:ph type="sldImg"/>
          </p:nvPr>
        </p:nvSpPr>
        <p:spPr>
          <a:xfrm>
            <a:off x="1092200" y="504825"/>
            <a:ext cx="5132388" cy="3849688"/>
          </a:xfrm>
        </p:spPr>
      </p:sp>
      <p:sp>
        <p:nvSpPr>
          <p:cNvPr id="13315" name="Rectangle 9"/>
          <p:cNvSpPr>
            <a:spLocks noGrp="1" noChangeArrowheads="1"/>
          </p:cNvSpPr>
          <p:nvPr>
            <p:ph type="body" idx="1"/>
          </p:nvPr>
        </p:nvSpPr>
        <p:spPr>
          <a:xfrm>
            <a:off x="1030289" y="4983165"/>
            <a:ext cx="5241925" cy="3883025"/>
          </a:xfrm>
          <a:noFill/>
        </p:spPr>
        <p:txBody>
          <a:bodyPr lIns="98472" tIns="49237" rIns="98472" bIns="49237"/>
          <a:lstStyle/>
          <a:p>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5" Type="http://schemas.openxmlformats.org/officeDocument/2006/relationships/image" Target="../media/image4.GIF"/><Relationship Id="rId4" Type="http://schemas.openxmlformats.org/officeDocument/2006/relationships/image" Target="../media/image3.png"/><Relationship Id="rId3" Type="http://schemas.openxmlformats.org/officeDocument/2006/relationships/image" Target="../media/image2.jpeg"/><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point slide 2020HUST">
    <p:spTree>
      <p:nvGrpSpPr>
        <p:cNvPr id="1" name=""/>
        <p:cNvGrpSpPr/>
        <p:nvPr/>
      </p:nvGrpSpPr>
      <p:grpSpPr>
        <a:xfrm>
          <a:off x="0" y="0"/>
          <a:ext cx="0" cy="0"/>
          <a:chOff x="0" y="0"/>
          <a:chExt cx="0" cy="0"/>
        </a:xfrm>
      </p:grpSpPr>
      <p:sp>
        <p:nvSpPr>
          <p:cNvPr id="2" name="Title 1"/>
          <p:cNvSpPr>
            <a:spLocks noGrp="1"/>
          </p:cNvSpPr>
          <p:nvPr>
            <p:ph type="title"/>
          </p:nvPr>
        </p:nvSpPr>
        <p:spPr>
          <a:xfrm>
            <a:off x="152400" y="28732"/>
            <a:ext cx="8686800" cy="369199"/>
          </a:xfrm>
          <a:prstGeom prst="rect">
            <a:avLst/>
          </a:prstGeom>
        </p:spPr>
        <p:txBody>
          <a:bodyPr/>
          <a:lstStyle>
            <a:lvl1pPr>
              <a:defRPr sz="2000" b="0">
                <a:solidFill>
                  <a:srgbClr val="002060"/>
                </a:solidFill>
              </a:defRPr>
            </a:lvl1pPr>
          </a:lstStyle>
          <a:p>
            <a:r>
              <a:rPr lang="en-US"/>
              <a:t>Click to edit Master title style</a:t>
            </a:r>
            <a:endParaRPr lang="en-US" dirty="0"/>
          </a:p>
        </p:txBody>
      </p:sp>
      <p:sp>
        <p:nvSpPr>
          <p:cNvPr id="4" name="Line 13"/>
          <p:cNvSpPr>
            <a:spLocks noChangeShapeType="1"/>
          </p:cNvSpPr>
          <p:nvPr/>
        </p:nvSpPr>
        <p:spPr bwMode="auto">
          <a:xfrm flipV="1">
            <a:off x="457200" y="445243"/>
            <a:ext cx="8153400" cy="0"/>
          </a:xfrm>
          <a:prstGeom prst="line">
            <a:avLst/>
          </a:prstGeom>
          <a:noFill/>
          <a:ln w="57150" cmpd="thinThick">
            <a:solidFill>
              <a:srgbClr val="CCCC00"/>
            </a:solidFill>
            <a:miter lim="800000"/>
          </a:ln>
          <a:effectLst/>
        </p:spPr>
        <p:txBody>
          <a:bodyPr wrap="none" anchor="ctr"/>
          <a:lstStyle/>
          <a:p>
            <a:pPr>
              <a:defRPr/>
            </a:pPr>
            <a:endParaRPr lang="en-US" dirty="0"/>
          </a:p>
        </p:txBody>
      </p:sp>
      <p:sp>
        <p:nvSpPr>
          <p:cNvPr id="12" name="Text Placeholder 11"/>
          <p:cNvSpPr>
            <a:spLocks noGrp="1"/>
          </p:cNvSpPr>
          <p:nvPr>
            <p:ph type="body" sz="quarter" idx="10"/>
          </p:nvPr>
        </p:nvSpPr>
        <p:spPr>
          <a:xfrm>
            <a:off x="381000" y="609601"/>
            <a:ext cx="8458200" cy="5850465"/>
          </a:xfrm>
          <a:prstGeom prst="rect">
            <a:avLst/>
          </a:prstGeom>
        </p:spPr>
        <p:txBody>
          <a:bodyPr/>
          <a:lstStyle>
            <a:lvl1pPr>
              <a:spcBef>
                <a:spcPts val="500"/>
              </a:spcBef>
              <a:spcAft>
                <a:spcPts val="500"/>
              </a:spcAft>
              <a:buFont typeface="Wingdings" panose="05000000000000000000" pitchFamily="2" charset="2"/>
              <a:buChar char="q"/>
              <a:defRPr sz="2000">
                <a:solidFill>
                  <a:srgbClr val="002060"/>
                </a:solidFill>
              </a:defRPr>
            </a:lvl1pPr>
            <a:lvl2pPr>
              <a:spcBef>
                <a:spcPts val="400"/>
              </a:spcBef>
              <a:spcAft>
                <a:spcPts val="400"/>
              </a:spcAft>
              <a:buFont typeface="Courier New" panose="02070309020205020404" pitchFamily="49" charset="0"/>
              <a:buChar char="o"/>
              <a:defRPr sz="1800">
                <a:solidFill>
                  <a:srgbClr val="002060"/>
                </a:solidFill>
              </a:defRPr>
            </a:lvl2pPr>
            <a:lvl3pPr>
              <a:defRPr>
                <a:solidFill>
                  <a:srgbClr val="002060"/>
                </a:solidFill>
              </a:defRPr>
            </a:lvl3pPr>
          </a:lstStyle>
          <a:p>
            <a:pPr lvl="0"/>
            <a:r>
              <a:rPr lang="en-US" dirty="0"/>
              <a:t>Click to edit Master text styles</a:t>
            </a:r>
            <a:endParaRPr lang="en-US" dirty="0"/>
          </a:p>
          <a:p>
            <a:pPr lvl="1"/>
            <a:r>
              <a:rPr lang="en-US" dirty="0"/>
              <a:t>Second level</a:t>
            </a:r>
            <a:endParaRPr lang="en-US" dirty="0"/>
          </a:p>
        </p:txBody>
      </p:sp>
    </p:spTree>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2017spring point slide">
    <p:spTree>
      <p:nvGrpSpPr>
        <p:cNvPr id="1" name=""/>
        <p:cNvGrpSpPr/>
        <p:nvPr/>
      </p:nvGrpSpPr>
      <p:grpSpPr>
        <a:xfrm>
          <a:off x="0" y="0"/>
          <a:ext cx="0" cy="0"/>
          <a:chOff x="0" y="0"/>
          <a:chExt cx="0" cy="0"/>
        </a:xfrm>
      </p:grpSpPr>
      <p:sp>
        <p:nvSpPr>
          <p:cNvPr id="2" name="Title 1"/>
          <p:cNvSpPr>
            <a:spLocks noGrp="1"/>
          </p:cNvSpPr>
          <p:nvPr>
            <p:ph type="title"/>
          </p:nvPr>
        </p:nvSpPr>
        <p:spPr>
          <a:xfrm>
            <a:off x="176349" y="87820"/>
            <a:ext cx="8686800" cy="276970"/>
          </a:xfrm>
          <a:prstGeom prst="rect">
            <a:avLst/>
          </a:prstGeom>
        </p:spPr>
        <p:txBody>
          <a:bodyPr/>
          <a:lstStyle>
            <a:lvl1pPr>
              <a:defRPr sz="2000" b="0">
                <a:solidFill>
                  <a:srgbClr val="002060"/>
                </a:solidFill>
              </a:defRPr>
            </a:lvl1pPr>
          </a:lstStyle>
          <a:p>
            <a:r>
              <a:rPr lang="en-US" dirty="0"/>
              <a:t>Click to edit Master title style</a:t>
            </a:r>
            <a:endParaRPr lang="en-US" dirty="0"/>
          </a:p>
        </p:txBody>
      </p:sp>
      <p:sp>
        <p:nvSpPr>
          <p:cNvPr id="4" name="Line 13"/>
          <p:cNvSpPr>
            <a:spLocks noChangeShapeType="1"/>
          </p:cNvSpPr>
          <p:nvPr/>
        </p:nvSpPr>
        <p:spPr bwMode="auto">
          <a:xfrm flipV="1">
            <a:off x="404949" y="457200"/>
            <a:ext cx="8153400" cy="0"/>
          </a:xfrm>
          <a:prstGeom prst="line">
            <a:avLst/>
          </a:prstGeom>
          <a:noFill/>
          <a:ln w="57150" cmpd="thinThick">
            <a:solidFill>
              <a:srgbClr val="CCCC00"/>
            </a:solidFill>
            <a:miter lim="800000"/>
          </a:ln>
          <a:effectLst/>
        </p:spPr>
        <p:txBody>
          <a:bodyPr wrap="none" anchor="ctr"/>
          <a:lstStyle/>
          <a:p>
            <a:pPr>
              <a:defRPr/>
            </a:pPr>
            <a:endParaRPr lang="en-US" dirty="0"/>
          </a:p>
        </p:txBody>
      </p:sp>
      <p:sp>
        <p:nvSpPr>
          <p:cNvPr id="6" name="Text Placeholder 11"/>
          <p:cNvSpPr>
            <a:spLocks noGrp="1"/>
          </p:cNvSpPr>
          <p:nvPr>
            <p:ph type="body" sz="quarter" idx="10"/>
          </p:nvPr>
        </p:nvSpPr>
        <p:spPr>
          <a:xfrm>
            <a:off x="404949" y="609600"/>
            <a:ext cx="8458200" cy="5832604"/>
          </a:xfrm>
          <a:prstGeom prst="rect">
            <a:avLst/>
          </a:prstGeom>
        </p:spPr>
        <p:txBody>
          <a:bodyPr/>
          <a:lstStyle>
            <a:lvl1pPr eaLnBrk="0" hangingPunct="0">
              <a:lnSpc>
                <a:spcPct val="100000"/>
              </a:lnSpc>
              <a:spcBef>
                <a:spcPts val="100"/>
              </a:spcBef>
              <a:spcAft>
                <a:spcPts val="400"/>
              </a:spcAft>
              <a:buFont typeface="Wingdings" panose="05000000000000000000" pitchFamily="2" charset="2"/>
              <a:buChar char="q"/>
              <a:defRPr sz="2000">
                <a:solidFill>
                  <a:srgbClr val="002060"/>
                </a:solidFill>
              </a:defRPr>
            </a:lvl1pPr>
            <a:lvl2pPr>
              <a:spcBef>
                <a:spcPts val="100"/>
              </a:spcBef>
              <a:spcAft>
                <a:spcPts val="200"/>
              </a:spcAft>
              <a:buFont typeface="Courier New" panose="02070309020205020404" pitchFamily="49" charset="0"/>
              <a:buChar char="o"/>
              <a:defRPr sz="1800">
                <a:solidFill>
                  <a:srgbClr val="002060"/>
                </a:solidFill>
              </a:defRPr>
            </a:lvl2pPr>
            <a:lvl3pPr>
              <a:defRPr>
                <a:solidFill>
                  <a:srgbClr val="002060"/>
                </a:solidFill>
              </a:defRPr>
            </a:lvl3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p:txBody>
      </p:sp>
    </p:spTree>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ece530 Winter 2019 blank">
    <p:spTree>
      <p:nvGrpSpPr>
        <p:cNvPr id="1" name=""/>
        <p:cNvGrpSpPr/>
        <p:nvPr/>
      </p:nvGrpSpPr>
      <p:grpSpPr>
        <a:xfrm>
          <a:off x="0" y="0"/>
          <a:ext cx="0" cy="0"/>
          <a:chOff x="0" y="0"/>
          <a:chExt cx="0" cy="0"/>
        </a:xfrm>
      </p:grpSpPr>
      <p:sp>
        <p:nvSpPr>
          <p:cNvPr id="2" name="Footer Placeholder 8"/>
          <p:cNvSpPr>
            <a:spLocks noGrp="1"/>
          </p:cNvSpPr>
          <p:nvPr>
            <p:ph type="ftr" sz="quarter" idx="3"/>
          </p:nvPr>
        </p:nvSpPr>
        <p:spPr>
          <a:xfrm>
            <a:off x="4343400" y="6542842"/>
            <a:ext cx="1746742" cy="291646"/>
          </a:xfrm>
          <a:prstGeom prst="rect">
            <a:avLst/>
          </a:prstGeom>
        </p:spPr>
        <p:txBody>
          <a:bodyPr/>
          <a:lstStyle>
            <a:lvl1pPr>
              <a:defRPr>
                <a:effectLst/>
              </a:defRPr>
            </a:lvl1pPr>
          </a:lstStyle>
          <a:p>
            <a:r>
              <a:rPr lang="en-US" dirty="0"/>
              <a:t>© </a:t>
            </a:r>
            <a:r>
              <a:rPr lang="en-US" sz="1100" dirty="0"/>
              <a:t>Copyright 2014 Xilinx</a:t>
            </a:r>
            <a:endParaRPr lang="en-US" sz="1100" dirty="0"/>
          </a:p>
        </p:txBody>
      </p:sp>
    </p:spTree>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ece530 Winter2019 title only">
    <p:spTree>
      <p:nvGrpSpPr>
        <p:cNvPr id="1" name=""/>
        <p:cNvGrpSpPr/>
        <p:nvPr/>
      </p:nvGrpSpPr>
      <p:grpSpPr>
        <a:xfrm>
          <a:off x="0" y="0"/>
          <a:ext cx="0" cy="0"/>
          <a:chOff x="0" y="0"/>
          <a:chExt cx="0" cy="0"/>
        </a:xfrm>
      </p:grpSpPr>
      <p:sp>
        <p:nvSpPr>
          <p:cNvPr id="2" name="Title 1"/>
          <p:cNvSpPr>
            <a:spLocks noGrp="1"/>
          </p:cNvSpPr>
          <p:nvPr>
            <p:ph type="title"/>
          </p:nvPr>
        </p:nvSpPr>
        <p:spPr>
          <a:xfrm>
            <a:off x="0" y="135466"/>
            <a:ext cx="8763000" cy="381000"/>
          </a:xfrm>
          <a:prstGeom prst="rect">
            <a:avLst/>
          </a:prstGeom>
        </p:spPr>
        <p:txBody>
          <a:bodyPr/>
          <a:lstStyle>
            <a:lvl1pPr>
              <a:defRPr sz="2000">
                <a:solidFill>
                  <a:srgbClr val="002060"/>
                </a:solidFill>
              </a:defRPr>
            </a:lvl1pPr>
          </a:lstStyle>
          <a:p>
            <a:r>
              <a:rPr lang="en-US" dirty="0"/>
              <a:t>Click to edit Master title style</a:t>
            </a:r>
            <a:endParaRPr lang="en-US" dirty="0"/>
          </a:p>
        </p:txBody>
      </p:sp>
    </p:spTree>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ece530 half column">
    <p:spTree>
      <p:nvGrpSpPr>
        <p:cNvPr id="1" name=""/>
        <p:cNvGrpSpPr/>
        <p:nvPr/>
      </p:nvGrpSpPr>
      <p:grpSpPr>
        <a:xfrm>
          <a:off x="0" y="0"/>
          <a:ext cx="0" cy="0"/>
          <a:chOff x="0" y="0"/>
          <a:chExt cx="0" cy="0"/>
        </a:xfrm>
      </p:grpSpPr>
      <p:sp>
        <p:nvSpPr>
          <p:cNvPr id="2" name="Title 1"/>
          <p:cNvSpPr>
            <a:spLocks noGrp="1"/>
          </p:cNvSpPr>
          <p:nvPr>
            <p:ph type="title"/>
          </p:nvPr>
        </p:nvSpPr>
        <p:spPr>
          <a:xfrm>
            <a:off x="228600" y="76200"/>
            <a:ext cx="8534400" cy="381000"/>
          </a:xfrm>
          <a:prstGeom prst="rect">
            <a:avLst/>
          </a:prstGeom>
        </p:spPr>
        <p:txBody>
          <a:bodyPr/>
          <a:lstStyle>
            <a:lvl1pPr>
              <a:defRPr sz="2000">
                <a:solidFill>
                  <a:srgbClr val="002060"/>
                </a:solidFill>
              </a:defRPr>
            </a:lvl1pPr>
          </a:lstStyle>
          <a:p>
            <a:r>
              <a:rPr lang="en-US" dirty="0"/>
              <a:t>Click to edit Master title style</a:t>
            </a:r>
            <a:endParaRPr lang="en-US" dirty="0"/>
          </a:p>
        </p:txBody>
      </p:sp>
      <p:sp>
        <p:nvSpPr>
          <p:cNvPr id="12" name="Text Placeholder 11"/>
          <p:cNvSpPr>
            <a:spLocks noGrp="1"/>
          </p:cNvSpPr>
          <p:nvPr>
            <p:ph type="body" sz="quarter" idx="10"/>
          </p:nvPr>
        </p:nvSpPr>
        <p:spPr>
          <a:xfrm>
            <a:off x="381000" y="762001"/>
            <a:ext cx="4267200" cy="5715000"/>
          </a:xfrm>
          <a:prstGeom prst="rect">
            <a:avLst/>
          </a:prstGeom>
        </p:spPr>
        <p:txBody>
          <a:bodyPr/>
          <a:lstStyle>
            <a:lvl1pPr>
              <a:spcBef>
                <a:spcPts val="600"/>
              </a:spcBef>
              <a:spcAft>
                <a:spcPts val="300"/>
              </a:spcAft>
              <a:buFont typeface="Wingdings" panose="05000000000000000000" pitchFamily="2" charset="2"/>
              <a:buChar char="q"/>
              <a:defRPr sz="2000" b="0">
                <a:solidFill>
                  <a:srgbClr val="002060"/>
                </a:solidFill>
              </a:defRPr>
            </a:lvl1pPr>
            <a:lvl2pPr>
              <a:buFont typeface="Courier New" panose="02070309020205020404" pitchFamily="49" charset="0"/>
              <a:buChar char="o"/>
              <a:defRPr sz="1800" b="0">
                <a:solidFill>
                  <a:srgbClr val="002060"/>
                </a:solidFill>
              </a:defRPr>
            </a:lvl2pPr>
            <a:lvl3pPr>
              <a:defRPr>
                <a:solidFill>
                  <a:srgbClr val="002060"/>
                </a:solidFill>
              </a:defRPr>
            </a:lvl3pPr>
          </a:lstStyle>
          <a:p>
            <a:pPr lvl="0"/>
            <a:r>
              <a:rPr lang="en-US" dirty="0"/>
              <a:t>Edit Master text styles</a:t>
            </a:r>
            <a:endParaRPr lang="en-US" dirty="0"/>
          </a:p>
          <a:p>
            <a:pPr lvl="1"/>
            <a:r>
              <a:rPr lang="en-US" dirty="0"/>
              <a:t>Second level</a:t>
            </a:r>
            <a:endParaRPr lang="en-US" dirty="0"/>
          </a:p>
        </p:txBody>
      </p:sp>
    </p:spTree>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1_ece530 half column">
    <p:spTree>
      <p:nvGrpSpPr>
        <p:cNvPr id="1" name=""/>
        <p:cNvGrpSpPr/>
        <p:nvPr/>
      </p:nvGrpSpPr>
      <p:grpSpPr>
        <a:xfrm>
          <a:off x="0" y="0"/>
          <a:ext cx="0" cy="0"/>
          <a:chOff x="0" y="0"/>
          <a:chExt cx="0" cy="0"/>
        </a:xfrm>
      </p:grpSpPr>
      <p:sp>
        <p:nvSpPr>
          <p:cNvPr id="2" name="Title 1"/>
          <p:cNvSpPr>
            <a:spLocks noGrp="1"/>
          </p:cNvSpPr>
          <p:nvPr>
            <p:ph type="title"/>
          </p:nvPr>
        </p:nvSpPr>
        <p:spPr>
          <a:xfrm>
            <a:off x="228600" y="76200"/>
            <a:ext cx="8534400" cy="381000"/>
          </a:xfrm>
          <a:prstGeom prst="rect">
            <a:avLst/>
          </a:prstGeom>
        </p:spPr>
        <p:txBody>
          <a:bodyPr/>
          <a:lstStyle>
            <a:lvl1pPr>
              <a:defRPr sz="2400">
                <a:solidFill>
                  <a:srgbClr val="002060"/>
                </a:solidFill>
              </a:defRPr>
            </a:lvl1pPr>
          </a:lstStyle>
          <a:p>
            <a:r>
              <a:rPr lang="en-US"/>
              <a:t>Click to edit Master title style</a:t>
            </a:r>
            <a:endParaRPr lang="en-US" dirty="0"/>
          </a:p>
        </p:txBody>
      </p:sp>
      <p:sp>
        <p:nvSpPr>
          <p:cNvPr id="12" name="Text Placeholder 11"/>
          <p:cNvSpPr>
            <a:spLocks noGrp="1"/>
          </p:cNvSpPr>
          <p:nvPr>
            <p:ph type="body" sz="quarter" idx="10"/>
          </p:nvPr>
        </p:nvSpPr>
        <p:spPr>
          <a:xfrm>
            <a:off x="206829" y="750903"/>
            <a:ext cx="5105400" cy="5715000"/>
          </a:xfrm>
          <a:prstGeom prst="rect">
            <a:avLst/>
          </a:prstGeom>
        </p:spPr>
        <p:txBody>
          <a:bodyPr/>
          <a:lstStyle>
            <a:lvl1pPr>
              <a:spcBef>
                <a:spcPts val="600"/>
              </a:spcBef>
              <a:spcAft>
                <a:spcPts val="300"/>
              </a:spcAft>
              <a:buFont typeface="Wingdings" panose="05000000000000000000" pitchFamily="2" charset="2"/>
              <a:buChar char="q"/>
              <a:defRPr sz="2000" b="0">
                <a:solidFill>
                  <a:srgbClr val="002060"/>
                </a:solidFill>
              </a:defRPr>
            </a:lvl1pPr>
            <a:lvl2pPr>
              <a:spcBef>
                <a:spcPts val="600"/>
              </a:spcBef>
              <a:buFont typeface="Courier New" panose="02070309020205020404" pitchFamily="49" charset="0"/>
              <a:buChar char="o"/>
              <a:defRPr sz="1800" b="0">
                <a:solidFill>
                  <a:srgbClr val="002060"/>
                </a:solidFill>
              </a:defRPr>
            </a:lvl2pPr>
            <a:lvl3pPr>
              <a:defRPr>
                <a:solidFill>
                  <a:srgbClr val="002060"/>
                </a:solidFill>
              </a:defRPr>
            </a:lvl3pPr>
          </a:lstStyle>
          <a:p>
            <a:pPr lvl="0"/>
            <a:r>
              <a:rPr lang="en-US" dirty="0"/>
              <a:t>Edit Master text styles</a:t>
            </a:r>
            <a:endParaRPr lang="en-US" dirty="0"/>
          </a:p>
          <a:p>
            <a:pPr lvl="1"/>
            <a:r>
              <a:rPr lang="en-US" dirty="0"/>
              <a:t>Second level</a:t>
            </a:r>
            <a:endParaRPr lang="en-US" dirty="0"/>
          </a:p>
        </p:txBody>
      </p:sp>
      <p:sp>
        <p:nvSpPr>
          <p:cNvPr id="5" name="Footer Placeholder 8"/>
          <p:cNvSpPr>
            <a:spLocks noGrp="1"/>
          </p:cNvSpPr>
          <p:nvPr>
            <p:ph type="ftr" sz="quarter" idx="3"/>
          </p:nvPr>
        </p:nvSpPr>
        <p:spPr>
          <a:xfrm>
            <a:off x="4343400" y="6542842"/>
            <a:ext cx="1746742" cy="291646"/>
          </a:xfrm>
          <a:prstGeom prst="rect">
            <a:avLst/>
          </a:prstGeom>
        </p:spPr>
        <p:txBody>
          <a:bodyPr/>
          <a:lstStyle>
            <a:lvl1pPr>
              <a:defRPr>
                <a:effectLst/>
              </a:defRPr>
            </a:lvl1pPr>
          </a:lstStyle>
          <a:p>
            <a:r>
              <a:rPr lang="en-US" dirty="0"/>
              <a:t>© </a:t>
            </a:r>
            <a:r>
              <a:rPr lang="en-US" sz="1100" dirty="0"/>
              <a:t>Copyright 2014 Xilinx</a:t>
            </a:r>
            <a:endParaRPr lang="en-US" sz="1100" dirty="0"/>
          </a:p>
        </p:txBody>
      </p:sp>
    </p:spTree>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1_point slide 2020HUST">
    <p:spTree>
      <p:nvGrpSpPr>
        <p:cNvPr id="1" name=""/>
        <p:cNvGrpSpPr/>
        <p:nvPr/>
      </p:nvGrpSpPr>
      <p:grpSpPr>
        <a:xfrm>
          <a:off x="0" y="0"/>
          <a:ext cx="0" cy="0"/>
          <a:chOff x="0" y="0"/>
          <a:chExt cx="0" cy="0"/>
        </a:xfrm>
      </p:grpSpPr>
      <p:sp>
        <p:nvSpPr>
          <p:cNvPr id="2" name="Title 1"/>
          <p:cNvSpPr>
            <a:spLocks noGrp="1"/>
          </p:cNvSpPr>
          <p:nvPr>
            <p:ph type="title"/>
          </p:nvPr>
        </p:nvSpPr>
        <p:spPr>
          <a:xfrm>
            <a:off x="152400" y="64243"/>
            <a:ext cx="8686800" cy="381000"/>
          </a:xfrm>
          <a:prstGeom prst="rect">
            <a:avLst/>
          </a:prstGeom>
        </p:spPr>
        <p:txBody>
          <a:bodyPr/>
          <a:lstStyle>
            <a:lvl1pPr>
              <a:defRPr sz="2000" b="0">
                <a:solidFill>
                  <a:srgbClr val="002060"/>
                </a:solidFill>
              </a:defRPr>
            </a:lvl1pPr>
          </a:lstStyle>
          <a:p>
            <a:r>
              <a:rPr lang="en-US"/>
              <a:t>Click to edit Master title style</a:t>
            </a:r>
            <a:endParaRPr lang="en-US" dirty="0"/>
          </a:p>
        </p:txBody>
      </p:sp>
      <p:sp>
        <p:nvSpPr>
          <p:cNvPr id="4" name="Line 13"/>
          <p:cNvSpPr>
            <a:spLocks noChangeShapeType="1"/>
          </p:cNvSpPr>
          <p:nvPr/>
        </p:nvSpPr>
        <p:spPr bwMode="auto">
          <a:xfrm flipV="1">
            <a:off x="457200" y="445243"/>
            <a:ext cx="8153400" cy="0"/>
          </a:xfrm>
          <a:prstGeom prst="line">
            <a:avLst/>
          </a:prstGeom>
          <a:noFill/>
          <a:ln w="57150" cmpd="thinThick">
            <a:solidFill>
              <a:srgbClr val="CCCC00"/>
            </a:solidFill>
            <a:miter lim="800000"/>
          </a:ln>
          <a:effectLst/>
        </p:spPr>
        <p:txBody>
          <a:bodyPr wrap="none" anchor="ctr"/>
          <a:lstStyle/>
          <a:p>
            <a:pPr>
              <a:defRPr/>
            </a:pPr>
            <a:endParaRPr lang="en-US" dirty="0"/>
          </a:p>
        </p:txBody>
      </p:sp>
      <p:sp>
        <p:nvSpPr>
          <p:cNvPr id="12" name="Text Placeholder 11"/>
          <p:cNvSpPr>
            <a:spLocks noGrp="1"/>
          </p:cNvSpPr>
          <p:nvPr>
            <p:ph type="body" sz="quarter" idx="10"/>
          </p:nvPr>
        </p:nvSpPr>
        <p:spPr>
          <a:xfrm>
            <a:off x="381000" y="609601"/>
            <a:ext cx="4495800" cy="5850465"/>
          </a:xfrm>
          <a:prstGeom prst="rect">
            <a:avLst/>
          </a:prstGeom>
        </p:spPr>
        <p:txBody>
          <a:bodyPr/>
          <a:lstStyle>
            <a:lvl1pPr>
              <a:spcBef>
                <a:spcPts val="400"/>
              </a:spcBef>
              <a:spcAft>
                <a:spcPts val="400"/>
              </a:spcAft>
              <a:buFont typeface="Wingdings" panose="05000000000000000000" pitchFamily="2" charset="2"/>
              <a:buChar char="q"/>
              <a:defRPr sz="1800">
                <a:solidFill>
                  <a:srgbClr val="002060"/>
                </a:solidFill>
              </a:defRPr>
            </a:lvl1pPr>
            <a:lvl2pPr>
              <a:spcBef>
                <a:spcPts val="300"/>
              </a:spcBef>
              <a:spcAft>
                <a:spcPts val="300"/>
              </a:spcAft>
              <a:buFont typeface="Courier New" panose="02070309020205020404" pitchFamily="49" charset="0"/>
              <a:buChar char="o"/>
              <a:defRPr sz="1600">
                <a:solidFill>
                  <a:srgbClr val="002060"/>
                </a:solidFill>
              </a:defRPr>
            </a:lvl2pPr>
            <a:lvl3pPr>
              <a:defRPr>
                <a:solidFill>
                  <a:srgbClr val="002060"/>
                </a:solidFill>
              </a:defRPr>
            </a:lvl3pPr>
          </a:lstStyle>
          <a:p>
            <a:pPr lvl="0"/>
            <a:r>
              <a:rPr lang="en-US" dirty="0"/>
              <a:t>Click to edit Master text styles</a:t>
            </a:r>
            <a:endParaRPr lang="en-US" dirty="0"/>
          </a:p>
          <a:p>
            <a:pPr lvl="1"/>
            <a:r>
              <a:rPr lang="en-US" dirty="0"/>
              <a:t>Second level</a:t>
            </a:r>
            <a:endParaRPr lang="en-US" dirty="0"/>
          </a:p>
        </p:txBody>
      </p:sp>
    </p:spTree>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2020HUST">
    <p:spTree>
      <p:nvGrpSpPr>
        <p:cNvPr id="1" name=""/>
        <p:cNvGrpSpPr/>
        <p:nvPr/>
      </p:nvGrpSpPr>
      <p:grpSpPr>
        <a:xfrm>
          <a:off x="0" y="0"/>
          <a:ext cx="0" cy="0"/>
          <a:chOff x="0" y="0"/>
          <a:chExt cx="0" cy="0"/>
        </a:xfrm>
      </p:grpSpPr>
      <p:sp>
        <p:nvSpPr>
          <p:cNvPr id="3" name="Title 2"/>
          <p:cNvSpPr>
            <a:spLocks noGrp="1" noChangeArrowheads="1"/>
          </p:cNvSpPr>
          <p:nvPr>
            <p:ph type="title"/>
          </p:nvPr>
        </p:nvSpPr>
        <p:spPr bwMode="auto">
          <a:xfrm>
            <a:off x="228600" y="304800"/>
            <a:ext cx="7467600" cy="609600"/>
          </a:xfrm>
          <a:prstGeom prst="rect">
            <a:avLst/>
          </a:prstGeom>
          <a:gradFill>
            <a:gsLst>
              <a:gs pos="0">
                <a:srgbClr val="FFC000"/>
              </a:gs>
              <a:gs pos="39999">
                <a:schemeClr val="tx1">
                  <a:lumMod val="85000"/>
                </a:schemeClr>
              </a:gs>
              <a:gs pos="70000">
                <a:schemeClr val="tx2">
                  <a:lumMod val="90000"/>
                </a:schemeClr>
              </a:gs>
              <a:gs pos="88000">
                <a:srgbClr val="92D050"/>
              </a:gs>
              <a:gs pos="100000">
                <a:srgbClr val="8C3D91"/>
              </a:gs>
            </a:gsLst>
            <a:lin ang="5400000" scaled="0"/>
          </a:gradFill>
          <a:ln w="12700">
            <a:noFill/>
            <a:miter lim="800000"/>
          </a:ln>
          <a:effectLst>
            <a:outerShdw dist="56796" dir="3806097" algn="ctr" rotWithShape="0">
              <a:srgbClr val="000000"/>
            </a:outerShdw>
          </a:effectLst>
        </p:spPr>
        <p:txBody>
          <a:bodyPr vert="horz" wrap="square" lIns="90488" tIns="44450" rIns="90488" bIns="44450" numCol="1" anchor="ctr" anchorCtr="0" compatLnSpc="1"/>
          <a:lstStyle>
            <a:lvl1pPr>
              <a:defRPr sz="2200">
                <a:solidFill>
                  <a:srgbClr val="002060"/>
                </a:solidFill>
              </a:defRPr>
            </a:lvl1pPr>
          </a:lstStyle>
          <a:p>
            <a:pPr lvl="0"/>
            <a:r>
              <a:rPr lang="en-US"/>
              <a:t>Click to edit Master title style</a:t>
            </a:r>
            <a:endParaRPr lang="en-US" dirty="0"/>
          </a:p>
        </p:txBody>
      </p:sp>
      <p:sp>
        <p:nvSpPr>
          <p:cNvPr id="17" name="Content Placeholder 16"/>
          <p:cNvSpPr>
            <a:spLocks noGrp="1"/>
          </p:cNvSpPr>
          <p:nvPr>
            <p:ph sz="quarter" idx="10"/>
          </p:nvPr>
        </p:nvSpPr>
        <p:spPr>
          <a:xfrm>
            <a:off x="380999" y="1042374"/>
            <a:ext cx="6558303" cy="5099748"/>
          </a:xfrm>
          <a:prstGeom prst="rect">
            <a:avLst/>
          </a:prstGeom>
          <a:ln>
            <a:solidFill>
              <a:srgbClr val="FF0000"/>
            </a:solidFill>
          </a:ln>
          <a:scene3d>
            <a:camera prst="orthographicFront"/>
            <a:lightRig rig="threePt" dir="t"/>
          </a:scene3d>
          <a:sp3d extrusionH="76200" prstMaterial="plastic">
            <a:extrusionClr>
              <a:srgbClr val="6600CC"/>
            </a:extrusionClr>
          </a:sp3d>
        </p:spPr>
        <p:txBody>
          <a:bodyPr/>
          <a:lstStyle>
            <a:lvl1pPr>
              <a:defRPr sz="1800">
                <a:solidFill>
                  <a:srgbClr val="002060"/>
                </a:solidFill>
              </a:defRPr>
            </a:lvl1pPr>
            <a:lvl2pPr>
              <a:defRPr sz="1600">
                <a:solidFill>
                  <a:srgbClr val="002060"/>
                </a:solidFill>
              </a:defRPr>
            </a:lvl2pPr>
            <a:lvl3pPr>
              <a:defRPr>
                <a:solidFill>
                  <a:srgbClr val="002060"/>
                </a:solidFill>
              </a:defRPr>
            </a:lvl3pPr>
          </a:lstStyle>
          <a:p>
            <a:pPr lvl="0"/>
            <a:r>
              <a:rPr lang="en-US" dirty="0"/>
              <a:t>Edit Master text styles</a:t>
            </a:r>
            <a:endParaRPr lang="en-US" dirty="0"/>
          </a:p>
          <a:p>
            <a:pPr lvl="1"/>
            <a:r>
              <a:rPr lang="en-US" dirty="0"/>
              <a:t>Second level</a:t>
            </a:r>
            <a:endParaRPr lang="en-US" dirty="0"/>
          </a:p>
        </p:txBody>
      </p:sp>
      <p:pic>
        <p:nvPicPr>
          <p:cNvPr id="9" name="Picture 5" descr="bar"/>
          <p:cNvPicPr>
            <a:picLocks noChangeAspect="1" noChangeArrowheads="1"/>
          </p:cNvPicPr>
          <p:nvPr/>
        </p:nvPicPr>
        <p:blipFill>
          <a:blip r:embed="rId2" cstate="print">
            <a:duotone>
              <a:schemeClr val="bg2">
                <a:shade val="45000"/>
                <a:satMod val="135000"/>
              </a:schemeClr>
              <a:prstClr val="white"/>
            </a:duotone>
          </a:blip>
          <a:srcRect/>
          <a:stretch>
            <a:fillRect/>
          </a:stretch>
        </p:blipFill>
        <p:spPr bwMode="auto">
          <a:xfrm>
            <a:off x="5185751" y="6359660"/>
            <a:ext cx="3726474" cy="49661"/>
          </a:xfrm>
          <a:prstGeom prst="rect">
            <a:avLst/>
          </a:prstGeom>
          <a:solidFill>
            <a:srgbClr val="FFC000"/>
          </a:solidFill>
          <a:ln w="9525">
            <a:solidFill>
              <a:srgbClr val="FFC000"/>
            </a:solidFill>
            <a:miter lim="800000"/>
            <a:headEnd/>
            <a:tailEnd/>
          </a:ln>
        </p:spPr>
      </p:pic>
      <p:sp>
        <p:nvSpPr>
          <p:cNvPr id="12" name="Rectangle 11"/>
          <p:cNvSpPr/>
          <p:nvPr/>
        </p:nvSpPr>
        <p:spPr>
          <a:xfrm>
            <a:off x="5226316" y="6050705"/>
            <a:ext cx="3705033" cy="369332"/>
          </a:xfrm>
          <a:prstGeom prst="rect">
            <a:avLst/>
          </a:prstGeom>
        </p:spPr>
        <p:txBody>
          <a:bodyPr wrap="square">
            <a:spAutoFit/>
          </a:bodyPr>
          <a:lstStyle/>
          <a:p>
            <a:pPr>
              <a:buFontTx/>
              <a:buNone/>
            </a:pPr>
            <a:r>
              <a:rPr lang="en-US" sz="1800" baseline="0" dirty="0">
                <a:solidFill>
                  <a:srgbClr val="002060"/>
                </a:solidFill>
                <a:effectLst/>
              </a:rPr>
              <a:t>Software and Hardware Co-Design</a:t>
            </a:r>
            <a:endParaRPr lang="en-US" sz="1800" dirty="0">
              <a:solidFill>
                <a:srgbClr val="00B0F0"/>
              </a:solidFill>
              <a:effectLst/>
            </a:endParaRPr>
          </a:p>
        </p:txBody>
      </p:sp>
      <p:sp>
        <p:nvSpPr>
          <p:cNvPr id="14" name="Rectangle 13"/>
          <p:cNvSpPr/>
          <p:nvPr/>
        </p:nvSpPr>
        <p:spPr>
          <a:xfrm>
            <a:off x="7685855" y="483916"/>
            <a:ext cx="1452642" cy="338554"/>
          </a:xfrm>
          <a:prstGeom prst="rect">
            <a:avLst/>
          </a:prstGeom>
          <a:noFill/>
        </p:spPr>
        <p:txBody>
          <a:bodyPr wrap="none" lIns="91440" tIns="45720" rIns="91440" bIns="45720">
            <a:spAutoFit/>
          </a:bodyPr>
          <a:lstStyle/>
          <a:p>
            <a:pPr algn="ctr">
              <a:buNone/>
            </a:pPr>
            <a:r>
              <a:rPr lang="en-US" sz="1600" b="0" cap="none" spc="0" dirty="0">
                <a:ln w="0"/>
                <a:solidFill>
                  <a:srgbClr val="FF0000"/>
                </a:solidFill>
                <a:effectLst>
                  <a:reflection blurRad="6350" stA="53000" endA="300" endPos="35500" dir="5400000" sy="-90000" algn="bl" rotWithShape="0"/>
                </a:effectLst>
              </a:rPr>
              <a:t>Summer 2020</a:t>
            </a:r>
            <a:endParaRPr lang="en-US" sz="1600" b="0" cap="none" spc="0" dirty="0">
              <a:ln w="0"/>
              <a:solidFill>
                <a:srgbClr val="FF0000"/>
              </a:solidFill>
              <a:effectLst>
                <a:reflection blurRad="6350" stA="53000" endA="300" endPos="35500" dir="5400000" sy="-90000" algn="bl" rotWithShape="0"/>
              </a:effectLst>
            </a:endParaRPr>
          </a:p>
        </p:txBody>
      </p:sp>
      <p:pic>
        <p:nvPicPr>
          <p:cNvPr id="15" name="Picture 2" descr="http://www.mouser.com/images/digilentinc/lrg/410-279-KIT.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87563" y="3938884"/>
            <a:ext cx="1749425" cy="1487012"/>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p:cNvSpPr txBox="1"/>
          <p:nvPr/>
        </p:nvSpPr>
        <p:spPr>
          <a:xfrm>
            <a:off x="7012328" y="5062194"/>
            <a:ext cx="1899897" cy="276999"/>
          </a:xfrm>
          <a:prstGeom prst="rect">
            <a:avLst/>
          </a:prstGeom>
          <a:noFill/>
        </p:spPr>
        <p:txBody>
          <a:bodyPr wrap="square" rtlCol="0">
            <a:spAutoFit/>
          </a:bodyPr>
          <a:lstStyle/>
          <a:p>
            <a:r>
              <a:rPr lang="en-US" sz="1200" dirty="0">
                <a:effectLst/>
              </a:rPr>
              <a:t>Zybo Development Board</a:t>
            </a:r>
            <a:endParaRPr lang="en-US" sz="1200" dirty="0">
              <a:effectLst/>
            </a:endParaRPr>
          </a:p>
        </p:txBody>
      </p:sp>
      <p:pic>
        <p:nvPicPr>
          <p:cNvPr id="18" name="Picture 17"/>
          <p:cNvPicPr>
            <a:picLocks noChangeAspect="1"/>
          </p:cNvPicPr>
          <p:nvPr/>
        </p:nvPicPr>
        <p:blipFill>
          <a:blip r:embed="rId4"/>
          <a:stretch>
            <a:fillRect/>
          </a:stretch>
        </p:blipFill>
        <p:spPr>
          <a:xfrm>
            <a:off x="7386035" y="5358479"/>
            <a:ext cx="673837" cy="690225"/>
          </a:xfrm>
          <a:prstGeom prst="rect">
            <a:avLst/>
          </a:prstGeom>
        </p:spPr>
      </p:pic>
      <p:pic>
        <p:nvPicPr>
          <p:cNvPr id="13" name="Picture 12" descr="rose4.gif"/>
          <p:cNvPicPr>
            <a:picLocks noChangeAspect="1"/>
          </p:cNvPicPr>
          <p:nvPr/>
        </p:nvPicPr>
        <p:blipFill>
          <a:blip r:embed="rId5" cstate="print"/>
          <a:stretch>
            <a:fillRect/>
          </a:stretch>
        </p:blipFill>
        <p:spPr>
          <a:xfrm>
            <a:off x="212651" y="6318710"/>
            <a:ext cx="990600" cy="234490"/>
          </a:xfrm>
          <a:prstGeom prst="rect">
            <a:avLst/>
          </a:prstGeom>
        </p:spPr>
      </p:pic>
    </p:spTree>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only 2020HUST">
    <p:spTree>
      <p:nvGrpSpPr>
        <p:cNvPr id="1" name=""/>
        <p:cNvGrpSpPr/>
        <p:nvPr/>
      </p:nvGrpSpPr>
      <p:grpSpPr>
        <a:xfrm>
          <a:off x="0" y="0"/>
          <a:ext cx="0" cy="0"/>
          <a:chOff x="0" y="0"/>
          <a:chExt cx="0" cy="0"/>
        </a:xfrm>
      </p:grpSpPr>
      <p:sp>
        <p:nvSpPr>
          <p:cNvPr id="2" name="Title 1"/>
          <p:cNvSpPr>
            <a:spLocks noGrp="1"/>
          </p:cNvSpPr>
          <p:nvPr>
            <p:ph type="title"/>
          </p:nvPr>
        </p:nvSpPr>
        <p:spPr>
          <a:xfrm>
            <a:off x="304800" y="35442"/>
            <a:ext cx="8610600" cy="381000"/>
          </a:xfrm>
          <a:prstGeom prst="rect">
            <a:avLst/>
          </a:prstGeom>
        </p:spPr>
        <p:txBody>
          <a:bodyPr/>
          <a:lstStyle>
            <a:lvl1pPr>
              <a:defRPr sz="2000">
                <a:solidFill>
                  <a:srgbClr val="002060"/>
                </a:solidFill>
              </a:defRPr>
            </a:lvl1pPr>
          </a:lstStyle>
          <a:p>
            <a:r>
              <a:rPr lang="en-US" dirty="0"/>
              <a:t>Click to edit Master title style</a:t>
            </a:r>
            <a:endParaRPr lang="en-US" dirty="0"/>
          </a:p>
        </p:txBody>
      </p:sp>
      <p:sp>
        <p:nvSpPr>
          <p:cNvPr id="4" name="Line 13"/>
          <p:cNvSpPr>
            <a:spLocks noChangeShapeType="1"/>
          </p:cNvSpPr>
          <p:nvPr/>
        </p:nvSpPr>
        <p:spPr bwMode="auto">
          <a:xfrm>
            <a:off x="457200" y="416442"/>
            <a:ext cx="8229600" cy="0"/>
          </a:xfrm>
          <a:prstGeom prst="line">
            <a:avLst/>
          </a:prstGeom>
          <a:noFill/>
          <a:ln w="57150" cmpd="thinThick">
            <a:solidFill>
              <a:srgbClr val="CCCC00"/>
            </a:solidFill>
            <a:miter lim="800000"/>
          </a:ln>
          <a:effectLst/>
        </p:spPr>
        <p:txBody>
          <a:bodyPr wrap="none" anchor="ctr"/>
          <a:lstStyle/>
          <a:p>
            <a:pPr>
              <a:defRPr/>
            </a:pPr>
            <a:endParaRPr lang="en-US" dirty="0"/>
          </a:p>
        </p:txBody>
      </p:sp>
    </p:spTree>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blank  2020HUST">
    <p:spTree>
      <p:nvGrpSpPr>
        <p:cNvPr id="1" name=""/>
        <p:cNvGrpSpPr/>
        <p:nvPr/>
      </p:nvGrpSpPr>
      <p:grpSpPr>
        <a:xfrm>
          <a:off x="0" y="0"/>
          <a:ext cx="0" cy="0"/>
          <a:chOff x="0" y="0"/>
          <a:chExt cx="0" cy="0"/>
        </a:xfrm>
      </p:grpSpPr>
    </p:spTree>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cSld name="ece530 title">
    <p:spTree>
      <p:nvGrpSpPr>
        <p:cNvPr id="1" name=""/>
        <p:cNvGrpSpPr/>
        <p:nvPr/>
      </p:nvGrpSpPr>
      <p:grpSpPr>
        <a:xfrm>
          <a:off x="0" y="0"/>
          <a:ext cx="0" cy="0"/>
          <a:chOff x="0" y="0"/>
          <a:chExt cx="0" cy="0"/>
        </a:xfrm>
      </p:grpSpPr>
      <p:sp>
        <p:nvSpPr>
          <p:cNvPr id="3" name="Title 2"/>
          <p:cNvSpPr>
            <a:spLocks noGrp="1" noChangeArrowheads="1"/>
          </p:cNvSpPr>
          <p:nvPr>
            <p:ph type="title"/>
          </p:nvPr>
        </p:nvSpPr>
        <p:spPr bwMode="auto">
          <a:xfrm>
            <a:off x="228600" y="304800"/>
            <a:ext cx="6781800" cy="609600"/>
          </a:xfrm>
          <a:prstGeom prst="rect">
            <a:avLst/>
          </a:prstGeom>
          <a:gradFill>
            <a:gsLst>
              <a:gs pos="0">
                <a:srgbClr val="FFC000"/>
              </a:gs>
              <a:gs pos="39999">
                <a:schemeClr val="tx1">
                  <a:lumMod val="85000"/>
                </a:schemeClr>
              </a:gs>
              <a:gs pos="70000">
                <a:schemeClr val="tx2">
                  <a:lumMod val="90000"/>
                </a:schemeClr>
              </a:gs>
              <a:gs pos="88000">
                <a:srgbClr val="92D050"/>
              </a:gs>
              <a:gs pos="100000">
                <a:srgbClr val="8C3D91"/>
              </a:gs>
            </a:gsLst>
            <a:lin ang="5400000" scaled="0"/>
          </a:gradFill>
          <a:ln w="12700">
            <a:noFill/>
            <a:miter lim="800000"/>
          </a:ln>
          <a:effectLst>
            <a:outerShdw dist="56796" dir="3806097" algn="ctr" rotWithShape="0">
              <a:srgbClr val="000000"/>
            </a:outerShdw>
          </a:effectLst>
        </p:spPr>
        <p:txBody>
          <a:bodyPr vert="horz" wrap="square" lIns="90488" tIns="44450" rIns="90488" bIns="44450" numCol="1" anchor="ctr" anchorCtr="0" compatLnSpc="1"/>
          <a:lstStyle>
            <a:lvl1pPr>
              <a:defRPr sz="2200">
                <a:solidFill>
                  <a:srgbClr val="002060"/>
                </a:solidFill>
              </a:defRPr>
            </a:lvl1pPr>
          </a:lstStyle>
          <a:p>
            <a:pPr lvl="0"/>
            <a:r>
              <a:rPr lang="en-US" dirty="0"/>
              <a:t>Click to edit Master title style</a:t>
            </a:r>
            <a:endParaRPr lang="en-US" dirty="0"/>
          </a:p>
        </p:txBody>
      </p:sp>
      <p:sp>
        <p:nvSpPr>
          <p:cNvPr id="17" name="Content Placeholder 16"/>
          <p:cNvSpPr>
            <a:spLocks noGrp="1"/>
          </p:cNvSpPr>
          <p:nvPr>
            <p:ph sz="quarter" idx="10"/>
          </p:nvPr>
        </p:nvSpPr>
        <p:spPr>
          <a:xfrm>
            <a:off x="381000" y="1042374"/>
            <a:ext cx="5638800" cy="5157874"/>
          </a:xfrm>
          <a:prstGeom prst="rect">
            <a:avLst/>
          </a:prstGeom>
          <a:ln>
            <a:solidFill>
              <a:srgbClr val="FF0000"/>
            </a:solidFill>
          </a:ln>
          <a:scene3d>
            <a:camera prst="orthographicFront"/>
            <a:lightRig rig="threePt" dir="t"/>
          </a:scene3d>
          <a:sp3d extrusionH="76200" prstMaterial="plastic">
            <a:extrusionClr>
              <a:srgbClr val="6600CC"/>
            </a:extrusionClr>
          </a:sp3d>
        </p:spPr>
        <p:txBody>
          <a:bodyPr/>
          <a:lstStyle>
            <a:lvl1pPr>
              <a:spcBef>
                <a:spcPts val="700"/>
              </a:spcBef>
              <a:defRPr sz="2000">
                <a:solidFill>
                  <a:srgbClr val="002060"/>
                </a:solidFill>
              </a:defRPr>
            </a:lvl1pPr>
            <a:lvl2pPr>
              <a:spcBef>
                <a:spcPts val="500"/>
              </a:spcBef>
              <a:defRPr sz="1800">
                <a:solidFill>
                  <a:srgbClr val="002060"/>
                </a:solidFill>
              </a:defRPr>
            </a:lvl2pPr>
            <a:lvl3pPr>
              <a:defRPr>
                <a:solidFill>
                  <a:srgbClr val="002060"/>
                </a:solidFill>
              </a:defRPr>
            </a:lvl3pPr>
          </a:lstStyle>
          <a:p>
            <a:pPr lvl="0"/>
            <a:r>
              <a:rPr lang="en-US" dirty="0"/>
              <a:t>Edit Master text styles</a:t>
            </a:r>
            <a:endParaRPr lang="en-US" dirty="0"/>
          </a:p>
          <a:p>
            <a:pPr lvl="1"/>
            <a:r>
              <a:rPr lang="en-US" dirty="0"/>
              <a:t>Second level</a:t>
            </a:r>
            <a:endParaRPr lang="en-US" dirty="0"/>
          </a:p>
          <a:p>
            <a:pPr lvl="2"/>
            <a:r>
              <a:rPr lang="en-US" dirty="0"/>
              <a:t>Third level</a:t>
            </a:r>
            <a:endParaRPr lang="en-US" dirty="0"/>
          </a:p>
        </p:txBody>
      </p:sp>
    </p:spTree>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cSld name="ece530 Winter2019 point slide">
    <p:spTree>
      <p:nvGrpSpPr>
        <p:cNvPr id="1" name=""/>
        <p:cNvGrpSpPr/>
        <p:nvPr/>
      </p:nvGrpSpPr>
      <p:grpSpPr>
        <a:xfrm>
          <a:off x="0" y="0"/>
          <a:ext cx="0" cy="0"/>
          <a:chOff x="0" y="0"/>
          <a:chExt cx="0" cy="0"/>
        </a:xfrm>
      </p:grpSpPr>
      <p:sp>
        <p:nvSpPr>
          <p:cNvPr id="2" name="Title 1"/>
          <p:cNvSpPr>
            <a:spLocks noGrp="1"/>
          </p:cNvSpPr>
          <p:nvPr>
            <p:ph type="title"/>
          </p:nvPr>
        </p:nvSpPr>
        <p:spPr>
          <a:xfrm>
            <a:off x="152400" y="29591"/>
            <a:ext cx="8686800" cy="339608"/>
          </a:xfrm>
          <a:prstGeom prst="rect">
            <a:avLst/>
          </a:prstGeom>
        </p:spPr>
        <p:txBody>
          <a:bodyPr/>
          <a:lstStyle>
            <a:lvl1pPr>
              <a:defRPr sz="2000" b="0">
                <a:solidFill>
                  <a:srgbClr val="002060"/>
                </a:solidFill>
              </a:defRPr>
            </a:lvl1pPr>
          </a:lstStyle>
          <a:p>
            <a:r>
              <a:rPr lang="en-US" dirty="0"/>
              <a:t>Click to edit Master title style</a:t>
            </a:r>
            <a:endParaRPr lang="en-US" dirty="0"/>
          </a:p>
        </p:txBody>
      </p:sp>
      <p:sp>
        <p:nvSpPr>
          <p:cNvPr id="12" name="Text Placeholder 11"/>
          <p:cNvSpPr>
            <a:spLocks noGrp="1"/>
          </p:cNvSpPr>
          <p:nvPr>
            <p:ph type="body" sz="quarter" idx="10"/>
          </p:nvPr>
        </p:nvSpPr>
        <p:spPr>
          <a:xfrm>
            <a:off x="381000" y="533401"/>
            <a:ext cx="8458200" cy="5926665"/>
          </a:xfrm>
          <a:prstGeom prst="rect">
            <a:avLst/>
          </a:prstGeom>
        </p:spPr>
        <p:txBody>
          <a:bodyPr/>
          <a:lstStyle>
            <a:lvl1pPr>
              <a:spcBef>
                <a:spcPts val="600"/>
              </a:spcBef>
              <a:spcAft>
                <a:spcPts val="600"/>
              </a:spcAft>
              <a:buFont typeface="Wingdings" panose="05000000000000000000" pitchFamily="2" charset="2"/>
              <a:buChar char="q"/>
              <a:defRPr sz="2000">
                <a:solidFill>
                  <a:srgbClr val="002060"/>
                </a:solidFill>
              </a:defRPr>
            </a:lvl1pPr>
            <a:lvl2pPr>
              <a:spcBef>
                <a:spcPts val="300"/>
              </a:spcBef>
              <a:spcAft>
                <a:spcPts val="300"/>
              </a:spcAft>
              <a:buFont typeface="Courier New" panose="02070309020205020404" pitchFamily="49" charset="0"/>
              <a:buChar char="o"/>
              <a:defRPr sz="1800">
                <a:solidFill>
                  <a:srgbClr val="002060"/>
                </a:solidFill>
              </a:defRPr>
            </a:lvl2pPr>
            <a:lvl3pPr>
              <a:defRPr>
                <a:solidFill>
                  <a:srgbClr val="002060"/>
                </a:solidFill>
              </a:defRPr>
            </a:lvl3pPr>
          </a:lstStyle>
          <a:p>
            <a:pPr lvl="0"/>
            <a:r>
              <a:rPr lang="en-US" dirty="0"/>
              <a:t>Click to edit Master text styles</a:t>
            </a:r>
            <a:endParaRPr lang="en-US" dirty="0"/>
          </a:p>
          <a:p>
            <a:pPr lvl="1"/>
            <a:r>
              <a:rPr lang="en-US" dirty="0"/>
              <a:t>Second level</a:t>
            </a:r>
            <a:endParaRPr lang="en-US" dirty="0"/>
          </a:p>
        </p:txBody>
      </p:sp>
      <p:sp>
        <p:nvSpPr>
          <p:cNvPr id="5" name="Footer Placeholder 8"/>
          <p:cNvSpPr>
            <a:spLocks noGrp="1"/>
          </p:cNvSpPr>
          <p:nvPr>
            <p:ph type="ftr" sz="quarter" idx="3"/>
          </p:nvPr>
        </p:nvSpPr>
        <p:spPr>
          <a:xfrm>
            <a:off x="4343400" y="6542842"/>
            <a:ext cx="2286000" cy="291646"/>
          </a:xfrm>
          <a:prstGeom prst="rect">
            <a:avLst/>
          </a:prstGeom>
        </p:spPr>
        <p:txBody>
          <a:bodyPr/>
          <a:lstStyle>
            <a:lvl1pPr>
              <a:defRPr>
                <a:effectLst/>
              </a:defRPr>
            </a:lvl1pPr>
          </a:lstStyle>
          <a:p>
            <a:r>
              <a:rPr lang="en-US" dirty="0"/>
              <a:t>© </a:t>
            </a:r>
            <a:r>
              <a:rPr lang="en-US" sz="1100" dirty="0"/>
              <a:t>Copyright 2014 Xilinx</a:t>
            </a:r>
            <a:endParaRPr lang="en-US" sz="1100" dirty="0"/>
          </a:p>
        </p:txBody>
      </p:sp>
    </p:spTree>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cSld name="2017spring blank">
    <p:spTree>
      <p:nvGrpSpPr>
        <p:cNvPr id="1" name=""/>
        <p:cNvGrpSpPr/>
        <p:nvPr/>
      </p:nvGrpSpPr>
      <p:grpSpPr>
        <a:xfrm>
          <a:off x="0" y="0"/>
          <a:ext cx="0" cy="0"/>
          <a:chOff x="0" y="0"/>
          <a:chExt cx="0" cy="0"/>
        </a:xfrm>
      </p:grpSpPr>
    </p:spTree>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cSld name="2017spring title only">
    <p:spTree>
      <p:nvGrpSpPr>
        <p:cNvPr id="1" name=""/>
        <p:cNvGrpSpPr/>
        <p:nvPr/>
      </p:nvGrpSpPr>
      <p:grpSpPr>
        <a:xfrm>
          <a:off x="0" y="0"/>
          <a:ext cx="0" cy="0"/>
          <a:chOff x="0" y="0"/>
          <a:chExt cx="0" cy="0"/>
        </a:xfrm>
      </p:grpSpPr>
      <p:sp>
        <p:nvSpPr>
          <p:cNvPr id="2" name="Title 1"/>
          <p:cNvSpPr>
            <a:spLocks noGrp="1"/>
          </p:cNvSpPr>
          <p:nvPr>
            <p:ph type="title"/>
          </p:nvPr>
        </p:nvSpPr>
        <p:spPr>
          <a:xfrm>
            <a:off x="0" y="64831"/>
            <a:ext cx="8763000" cy="321734"/>
          </a:xfrm>
          <a:prstGeom prst="rect">
            <a:avLst/>
          </a:prstGeom>
        </p:spPr>
        <p:txBody>
          <a:bodyPr/>
          <a:lstStyle>
            <a:lvl1pPr>
              <a:defRPr sz="2400">
                <a:solidFill>
                  <a:srgbClr val="002060"/>
                </a:solidFill>
              </a:defRPr>
            </a:lvl1pPr>
          </a:lstStyle>
          <a:p>
            <a:r>
              <a:rPr lang="en-US" dirty="0"/>
              <a:t>Click to edit Master title style</a:t>
            </a:r>
            <a:endParaRPr lang="en-US" dirty="0"/>
          </a:p>
        </p:txBody>
      </p:sp>
    </p:spTree>
  </p:cSld>
  <p:clrMapOvr>
    <a:masterClrMapping/>
  </p:clrMapOvr>
  <p:hf sldNum="0" hdr="0" ftr="0" dt="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7" Type="http://schemas.openxmlformats.org/officeDocument/2006/relationships/theme" Target="../theme/theme1.xml"/><Relationship Id="rId16" Type="http://schemas.openxmlformats.org/officeDocument/2006/relationships/image" Target="../media/image6.GIF"/><Relationship Id="rId15" Type="http://schemas.openxmlformats.org/officeDocument/2006/relationships/image" Target="../media/image5.jpeg"/><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lumMod val="85000"/>
          </a:schemeClr>
        </a:solidFill>
        <a:effectLst/>
      </p:bgPr>
    </p:bg>
    <p:spTree>
      <p:nvGrpSpPr>
        <p:cNvPr id="1" name=""/>
        <p:cNvGrpSpPr/>
        <p:nvPr/>
      </p:nvGrpSpPr>
      <p:grpSpPr>
        <a:xfrm>
          <a:off x="0" y="0"/>
          <a:ext cx="0" cy="0"/>
          <a:chOff x="0" y="0"/>
          <a:chExt cx="0" cy="0"/>
        </a:xfrm>
      </p:grpSpPr>
      <p:pic>
        <p:nvPicPr>
          <p:cNvPr id="5" name="Picture 4" descr="C:\Documents and Settings\Jennifer Lockhart\Desktop\Picture2 copy.jpg"/>
          <p:cNvPicPr>
            <a:picLocks noChangeArrowheads="1"/>
          </p:cNvPicPr>
          <p:nvPr/>
        </p:nvPicPr>
        <p:blipFill>
          <a:blip r:embed="rId15"/>
          <a:srcRect t="24879"/>
          <a:stretch>
            <a:fillRect/>
          </a:stretch>
        </p:blipFill>
        <p:spPr bwMode="auto">
          <a:xfrm>
            <a:off x="0" y="0"/>
            <a:ext cx="9144000" cy="6858000"/>
          </a:xfrm>
          <a:prstGeom prst="rect">
            <a:avLst/>
          </a:prstGeom>
          <a:solidFill>
            <a:schemeClr val="accent1"/>
          </a:solidFill>
          <a:effectLst>
            <a:glow rad="127000">
              <a:schemeClr val="tx1">
                <a:lumMod val="95000"/>
              </a:schemeClr>
            </a:glow>
            <a:outerShdw blurRad="50800" dist="38100" dir="2700000" algn="tl" rotWithShape="0">
              <a:schemeClr val="accent1">
                <a:lumMod val="60000"/>
                <a:lumOff val="40000"/>
                <a:alpha val="40000"/>
              </a:schemeClr>
            </a:outerShdw>
          </a:effectLst>
        </p:spPr>
      </p:pic>
      <p:sp>
        <p:nvSpPr>
          <p:cNvPr id="6" name="Slide Number Placeholder 4"/>
          <p:cNvSpPr txBox="1"/>
          <p:nvPr/>
        </p:nvSpPr>
        <p:spPr>
          <a:xfrm>
            <a:off x="76200" y="6506103"/>
            <a:ext cx="4267200" cy="365125"/>
          </a:xfrm>
          <a:prstGeom prst="rect">
            <a:avLst/>
          </a:prstGeom>
        </p:spPr>
        <p:txBody>
          <a:bodyPr vert="horz" lIns="91440" tIns="45720" rIns="91440" bIns="45720" rtlCol="0" anchor="ctr"/>
          <a:lstStyle>
            <a:defPPr>
              <a:defRPr lang="en-US"/>
            </a:defPPr>
            <a:lvl1pPr algn="r" rtl="0" eaLnBrk="0" fontAlgn="base" hangingPunct="0">
              <a:spcBef>
                <a:spcPct val="20000"/>
              </a:spcBef>
              <a:spcAft>
                <a:spcPct val="0"/>
              </a:spcAft>
              <a:buChar char="•"/>
              <a:defRPr kumimoji="1" sz="900" kern="1200">
                <a:solidFill>
                  <a:srgbClr val="FFC000"/>
                </a:solidFill>
                <a:latin typeface="Tahoma" panose="020B0604030504040204" pitchFamily="34" charset="0"/>
                <a:ea typeface="+mn-ea"/>
                <a:cs typeface="+mn-cs"/>
              </a:defRPr>
            </a:lvl1pPr>
            <a:lvl2pPr marL="457200" algn="l" rtl="0" eaLnBrk="0" fontAlgn="base" hangingPunct="0">
              <a:spcBef>
                <a:spcPct val="20000"/>
              </a:spcBef>
              <a:spcAft>
                <a:spcPct val="0"/>
              </a:spcAft>
              <a:buChar char="•"/>
              <a:defRPr kumimoji="1" sz="3000" kern="1200">
                <a:solidFill>
                  <a:schemeClr val="tx1"/>
                </a:solidFill>
                <a:latin typeface="Tahoma" panose="020B0604030504040204" pitchFamily="34" charset="0"/>
                <a:ea typeface="+mn-ea"/>
                <a:cs typeface="+mn-cs"/>
              </a:defRPr>
            </a:lvl2pPr>
            <a:lvl3pPr marL="914400" algn="l" rtl="0" eaLnBrk="0" fontAlgn="base" hangingPunct="0">
              <a:spcBef>
                <a:spcPct val="20000"/>
              </a:spcBef>
              <a:spcAft>
                <a:spcPct val="0"/>
              </a:spcAft>
              <a:buChar char="•"/>
              <a:defRPr kumimoji="1" sz="3000" kern="1200">
                <a:solidFill>
                  <a:schemeClr val="tx1"/>
                </a:solidFill>
                <a:latin typeface="Tahoma" panose="020B0604030504040204" pitchFamily="34" charset="0"/>
                <a:ea typeface="+mn-ea"/>
                <a:cs typeface="+mn-cs"/>
              </a:defRPr>
            </a:lvl3pPr>
            <a:lvl4pPr marL="1371600" algn="l" rtl="0" eaLnBrk="0" fontAlgn="base" hangingPunct="0">
              <a:spcBef>
                <a:spcPct val="20000"/>
              </a:spcBef>
              <a:spcAft>
                <a:spcPct val="0"/>
              </a:spcAft>
              <a:buChar char="•"/>
              <a:defRPr kumimoji="1" sz="3000" kern="1200">
                <a:solidFill>
                  <a:schemeClr val="tx1"/>
                </a:solidFill>
                <a:latin typeface="Tahoma" panose="020B0604030504040204" pitchFamily="34" charset="0"/>
                <a:ea typeface="+mn-ea"/>
                <a:cs typeface="+mn-cs"/>
              </a:defRPr>
            </a:lvl4pPr>
            <a:lvl5pPr marL="1828800" algn="l" rtl="0" eaLnBrk="0" fontAlgn="base" hangingPunct="0">
              <a:spcBef>
                <a:spcPct val="20000"/>
              </a:spcBef>
              <a:spcAft>
                <a:spcPct val="0"/>
              </a:spcAft>
              <a:buChar char="•"/>
              <a:defRPr kumimoji="1" sz="3000" kern="1200">
                <a:solidFill>
                  <a:schemeClr val="tx1"/>
                </a:solidFill>
                <a:latin typeface="Tahoma" panose="020B0604030504040204" pitchFamily="34" charset="0"/>
                <a:ea typeface="+mn-ea"/>
                <a:cs typeface="+mn-cs"/>
              </a:defRPr>
            </a:lvl5pPr>
            <a:lvl6pPr marL="2286000" algn="l" defTabSz="914400" rtl="0" eaLnBrk="1" latinLnBrk="0" hangingPunct="1">
              <a:defRPr kumimoji="1" sz="3000" kern="1200">
                <a:solidFill>
                  <a:schemeClr val="tx1"/>
                </a:solidFill>
                <a:latin typeface="Tahoma" panose="020B0604030504040204" pitchFamily="34" charset="0"/>
                <a:ea typeface="+mn-ea"/>
                <a:cs typeface="+mn-cs"/>
              </a:defRPr>
            </a:lvl6pPr>
            <a:lvl7pPr marL="2743200" algn="l" defTabSz="914400" rtl="0" eaLnBrk="1" latinLnBrk="0" hangingPunct="1">
              <a:defRPr kumimoji="1" sz="3000" kern="1200">
                <a:solidFill>
                  <a:schemeClr val="tx1"/>
                </a:solidFill>
                <a:latin typeface="Tahoma" panose="020B0604030504040204" pitchFamily="34" charset="0"/>
                <a:ea typeface="+mn-ea"/>
                <a:cs typeface="+mn-cs"/>
              </a:defRPr>
            </a:lvl7pPr>
            <a:lvl8pPr marL="3200400" algn="l" defTabSz="914400" rtl="0" eaLnBrk="1" latinLnBrk="0" hangingPunct="1">
              <a:defRPr kumimoji="1" sz="3000" kern="1200">
                <a:solidFill>
                  <a:schemeClr val="tx1"/>
                </a:solidFill>
                <a:latin typeface="Tahoma" panose="020B0604030504040204" pitchFamily="34" charset="0"/>
                <a:ea typeface="+mn-ea"/>
                <a:cs typeface="+mn-cs"/>
              </a:defRPr>
            </a:lvl8pPr>
            <a:lvl9pPr marL="3657600" algn="l" defTabSz="914400" rtl="0" eaLnBrk="1" latinLnBrk="0" hangingPunct="1">
              <a:defRPr kumimoji="1" sz="3000" kern="1200">
                <a:solidFill>
                  <a:schemeClr val="tx1"/>
                </a:solidFill>
                <a:latin typeface="Tahoma" panose="020B0604030504040204" pitchFamily="34" charset="0"/>
                <a:ea typeface="+mn-ea"/>
                <a:cs typeface="+mn-cs"/>
              </a:defRPr>
            </a:lvl9pPr>
          </a:lstStyle>
          <a:p>
            <a:pPr algn="l">
              <a:buFontTx/>
              <a:buNone/>
            </a:pPr>
            <a:r>
              <a:rPr lang="en-US" dirty="0">
                <a:solidFill>
                  <a:srgbClr val="0070C0"/>
                </a:solidFill>
              </a:rPr>
              <a:t>Lecture 4-1 Introduction to Zynq, Zybo, </a:t>
            </a:r>
            <a:r>
              <a:rPr lang="en-US" dirty="0" err="1">
                <a:solidFill>
                  <a:srgbClr val="0070C0"/>
                </a:solidFill>
              </a:rPr>
              <a:t>Vivado</a:t>
            </a:r>
            <a:r>
              <a:rPr lang="en-US" dirty="0">
                <a:solidFill>
                  <a:srgbClr val="0070C0"/>
                </a:solidFill>
              </a:rPr>
              <a:t> </a:t>
            </a:r>
            <a:r>
              <a:rPr lang="en-US" sz="900" b="0" baseline="0" dirty="0">
                <a:solidFill>
                  <a:srgbClr val="0070C0"/>
                </a:solidFill>
                <a:effectLst/>
                <a:latin typeface="Times" panose="02020603050405020304" pitchFamily="18" charset="0"/>
                <a:cs typeface="Times" panose="02020603050405020304" pitchFamily="18" charset="0"/>
              </a:rPr>
              <a:t>Summer 2021</a:t>
            </a:r>
            <a:r>
              <a:rPr lang="en-US" altLang="zh-CN" sz="900" b="0" dirty="0">
                <a:solidFill>
                  <a:srgbClr val="0070C0"/>
                </a:solidFill>
                <a:effectLst/>
                <a:latin typeface="Times" panose="02020603050405020304" pitchFamily="18" charset="0"/>
                <a:cs typeface="Times" panose="02020603050405020304" pitchFamily="18" charset="0"/>
              </a:rPr>
              <a:t> HUST</a:t>
            </a:r>
            <a:r>
              <a:rPr lang="en-US" b="0" dirty="0">
                <a:solidFill>
                  <a:srgbClr val="0070C0"/>
                </a:solidFill>
                <a:effectLst/>
                <a:latin typeface="Times" panose="02020603050405020304" pitchFamily="18" charset="0"/>
                <a:cs typeface="Times" panose="02020603050405020304" pitchFamily="18" charset="0"/>
              </a:rPr>
              <a:t> --  </a:t>
            </a:r>
            <a:fld id="{8D53829D-69C5-427B-BC55-CADFE39DF8BA}" type="slidenum">
              <a:rPr lang="en-US" b="0" smtClean="0">
                <a:solidFill>
                  <a:srgbClr val="0070C0"/>
                </a:solidFill>
                <a:effectLst/>
                <a:latin typeface="Times" panose="02020603050405020304" pitchFamily="18" charset="0"/>
                <a:cs typeface="Times" panose="02020603050405020304" pitchFamily="18" charset="0"/>
              </a:rPr>
            </a:fld>
            <a:endParaRPr lang="en-US" b="0" dirty="0">
              <a:solidFill>
                <a:srgbClr val="0070C0"/>
              </a:solidFill>
              <a:effectLst/>
              <a:latin typeface="Times" panose="02020603050405020304" pitchFamily="18" charset="0"/>
              <a:cs typeface="Times" panose="02020603050405020304" pitchFamily="18" charset="0"/>
            </a:endParaRPr>
          </a:p>
        </p:txBody>
      </p:sp>
      <p:pic>
        <p:nvPicPr>
          <p:cNvPr id="7" name="Picture 6"/>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6705600" y="6506103"/>
            <a:ext cx="2312133" cy="318915"/>
          </a:xfrm>
          <a:prstGeom prst="rect">
            <a:avLst/>
          </a:prstGeom>
        </p:spPr>
      </p:pic>
    </p:spTree>
  </p:cSld>
  <p:clrMap bg1="dk2" tx1="lt1" bg2="dk1"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sldNum="0" hdr="0" ftr="0" dt="0"/>
  <p:txStyles>
    <p:titleStyle>
      <a:lvl1pPr algn="ctr" rtl="0" eaLnBrk="1" fontAlgn="base" hangingPunct="1">
        <a:lnSpc>
          <a:spcPct val="85000"/>
        </a:lnSpc>
        <a:spcBef>
          <a:spcPct val="0"/>
        </a:spcBef>
        <a:spcAft>
          <a:spcPct val="0"/>
        </a:spcAft>
        <a:defRPr kumimoji="1" sz="2400">
          <a:solidFill>
            <a:srgbClr val="FF0000"/>
          </a:solidFill>
          <a:latin typeface="+mj-lt"/>
          <a:ea typeface="+mj-ea"/>
          <a:cs typeface="+mj-cs"/>
        </a:defRPr>
      </a:lvl1pPr>
      <a:lvl2pPr algn="l" rtl="0" eaLnBrk="1" fontAlgn="base" hangingPunct="1">
        <a:lnSpc>
          <a:spcPct val="85000"/>
        </a:lnSpc>
        <a:spcBef>
          <a:spcPct val="0"/>
        </a:spcBef>
        <a:spcAft>
          <a:spcPct val="0"/>
        </a:spcAft>
        <a:defRPr kumimoji="1" sz="2400">
          <a:solidFill>
            <a:schemeClr val="tx1"/>
          </a:solidFill>
          <a:latin typeface="Tahoma" panose="020B0604030504040204" pitchFamily="34" charset="0"/>
        </a:defRPr>
      </a:lvl2pPr>
      <a:lvl3pPr algn="l" rtl="0" eaLnBrk="1" fontAlgn="base" hangingPunct="1">
        <a:lnSpc>
          <a:spcPct val="85000"/>
        </a:lnSpc>
        <a:spcBef>
          <a:spcPct val="0"/>
        </a:spcBef>
        <a:spcAft>
          <a:spcPct val="0"/>
        </a:spcAft>
        <a:defRPr kumimoji="1" sz="2400">
          <a:solidFill>
            <a:schemeClr val="tx1"/>
          </a:solidFill>
          <a:latin typeface="Tahoma" panose="020B0604030504040204" pitchFamily="34" charset="0"/>
        </a:defRPr>
      </a:lvl3pPr>
      <a:lvl4pPr algn="l" rtl="0" eaLnBrk="1" fontAlgn="base" hangingPunct="1">
        <a:lnSpc>
          <a:spcPct val="85000"/>
        </a:lnSpc>
        <a:spcBef>
          <a:spcPct val="0"/>
        </a:spcBef>
        <a:spcAft>
          <a:spcPct val="0"/>
        </a:spcAft>
        <a:defRPr kumimoji="1" sz="2400">
          <a:solidFill>
            <a:schemeClr val="tx1"/>
          </a:solidFill>
          <a:latin typeface="Tahoma" panose="020B0604030504040204" pitchFamily="34" charset="0"/>
        </a:defRPr>
      </a:lvl4pPr>
      <a:lvl5pPr algn="l" rtl="0" eaLnBrk="1" fontAlgn="base" hangingPunct="1">
        <a:lnSpc>
          <a:spcPct val="85000"/>
        </a:lnSpc>
        <a:spcBef>
          <a:spcPct val="0"/>
        </a:spcBef>
        <a:spcAft>
          <a:spcPct val="0"/>
        </a:spcAft>
        <a:defRPr kumimoji="1" sz="2400">
          <a:solidFill>
            <a:schemeClr val="tx1"/>
          </a:solidFill>
          <a:latin typeface="Tahoma" panose="020B0604030504040204" pitchFamily="34" charset="0"/>
        </a:defRPr>
      </a:lvl5pPr>
      <a:lvl6pPr marL="457200" algn="l" rtl="0" eaLnBrk="1" fontAlgn="base" hangingPunct="1">
        <a:lnSpc>
          <a:spcPct val="85000"/>
        </a:lnSpc>
        <a:spcBef>
          <a:spcPct val="0"/>
        </a:spcBef>
        <a:spcAft>
          <a:spcPct val="0"/>
        </a:spcAft>
        <a:defRPr kumimoji="1" sz="2400">
          <a:solidFill>
            <a:srgbClr val="0000FF"/>
          </a:solidFill>
          <a:latin typeface="Tahoma" panose="020B0604030504040204" pitchFamily="34" charset="0"/>
        </a:defRPr>
      </a:lvl6pPr>
      <a:lvl7pPr marL="914400" algn="l" rtl="0" eaLnBrk="1" fontAlgn="base" hangingPunct="1">
        <a:lnSpc>
          <a:spcPct val="85000"/>
        </a:lnSpc>
        <a:spcBef>
          <a:spcPct val="0"/>
        </a:spcBef>
        <a:spcAft>
          <a:spcPct val="0"/>
        </a:spcAft>
        <a:defRPr kumimoji="1" sz="2400">
          <a:solidFill>
            <a:srgbClr val="0000FF"/>
          </a:solidFill>
          <a:latin typeface="Tahoma" panose="020B0604030504040204" pitchFamily="34" charset="0"/>
        </a:defRPr>
      </a:lvl7pPr>
      <a:lvl8pPr marL="1371600" algn="l" rtl="0" eaLnBrk="1" fontAlgn="base" hangingPunct="1">
        <a:lnSpc>
          <a:spcPct val="85000"/>
        </a:lnSpc>
        <a:spcBef>
          <a:spcPct val="0"/>
        </a:spcBef>
        <a:spcAft>
          <a:spcPct val="0"/>
        </a:spcAft>
        <a:defRPr kumimoji="1" sz="2400">
          <a:solidFill>
            <a:srgbClr val="0000FF"/>
          </a:solidFill>
          <a:latin typeface="Tahoma" panose="020B0604030504040204" pitchFamily="34" charset="0"/>
        </a:defRPr>
      </a:lvl8pPr>
      <a:lvl9pPr marL="1828800" algn="l" rtl="0" eaLnBrk="1" fontAlgn="base" hangingPunct="1">
        <a:lnSpc>
          <a:spcPct val="85000"/>
        </a:lnSpc>
        <a:spcBef>
          <a:spcPct val="0"/>
        </a:spcBef>
        <a:spcAft>
          <a:spcPct val="0"/>
        </a:spcAft>
        <a:defRPr kumimoji="1" sz="2400">
          <a:solidFill>
            <a:srgbClr val="0000FF"/>
          </a:solidFill>
          <a:latin typeface="Tahoma" panose="020B0604030504040204" pitchFamily="34" charset="0"/>
        </a:defRPr>
      </a:lvl9pPr>
    </p:titleStyle>
    <p:bodyStyle>
      <a:lvl1pPr marL="342900" indent="-342900" algn="l" rtl="0" eaLnBrk="1" fontAlgn="base" hangingPunct="1">
        <a:spcBef>
          <a:spcPct val="60000"/>
        </a:spcBef>
        <a:spcAft>
          <a:spcPct val="0"/>
        </a:spcAft>
        <a:buClr>
          <a:srgbClr val="6600CC"/>
        </a:buClr>
        <a:buFont typeface="Wingdings" panose="05000000000000000000" pitchFamily="2" charset="2"/>
        <a:buChar char="q"/>
        <a:defRPr kumimoji="1" sz="2200">
          <a:solidFill>
            <a:srgbClr val="FF0000"/>
          </a:solidFill>
          <a:latin typeface="+mn-lt"/>
          <a:ea typeface="+mn-ea"/>
          <a:cs typeface="+mn-cs"/>
        </a:defRPr>
      </a:lvl1pPr>
      <a:lvl2pPr marL="742950" indent="-285750" algn="l" rtl="0" eaLnBrk="1" fontAlgn="base" hangingPunct="1">
        <a:spcBef>
          <a:spcPct val="40000"/>
        </a:spcBef>
        <a:spcAft>
          <a:spcPct val="0"/>
        </a:spcAft>
        <a:buClr>
          <a:srgbClr val="6600CC"/>
        </a:buClr>
        <a:buFont typeface="Courier New" panose="02070309020205020404" pitchFamily="49" charset="0"/>
        <a:buChar char="o"/>
        <a:defRPr kumimoji="1" sz="1800">
          <a:solidFill>
            <a:srgbClr val="FF0000"/>
          </a:solidFill>
          <a:latin typeface="+mn-lt"/>
        </a:defRPr>
      </a:lvl2pPr>
      <a:lvl3pPr marL="1143000" indent="-228600" algn="l" rtl="0" eaLnBrk="1" fontAlgn="base" hangingPunct="1">
        <a:lnSpc>
          <a:spcPct val="95000"/>
        </a:lnSpc>
        <a:spcBef>
          <a:spcPct val="35000"/>
        </a:spcBef>
        <a:spcAft>
          <a:spcPct val="0"/>
        </a:spcAft>
        <a:buClr>
          <a:srgbClr val="6600CC"/>
        </a:buClr>
        <a:buFont typeface="Vivaldi" pitchFamily="66" charset="0"/>
        <a:buChar char="#"/>
        <a:defRPr kumimoji="1">
          <a:solidFill>
            <a:srgbClr val="FF0000"/>
          </a:solidFill>
          <a:latin typeface="+mn-lt"/>
        </a:defRPr>
      </a:lvl3pPr>
      <a:lvl4pPr marL="1600200" indent="-228600" algn="l" rtl="0" eaLnBrk="1" fontAlgn="base" hangingPunct="1">
        <a:lnSpc>
          <a:spcPct val="75000"/>
        </a:lnSpc>
        <a:spcBef>
          <a:spcPct val="30000"/>
        </a:spcBef>
        <a:spcAft>
          <a:spcPct val="0"/>
        </a:spcAft>
        <a:buChar char="–"/>
        <a:defRPr kumimoji="1" sz="2000">
          <a:solidFill>
            <a:schemeClr val="tx1"/>
          </a:solidFill>
          <a:effectLst>
            <a:outerShdw blurRad="38100" dist="38100" dir="2700000" algn="tl">
              <a:srgbClr val="C0C0C0"/>
            </a:outerShdw>
          </a:effectLst>
          <a:latin typeface="+mn-lt"/>
        </a:defRPr>
      </a:lvl4pPr>
      <a:lvl5pPr marL="2057400" indent="-228600" algn="l" rtl="0" eaLnBrk="1" fontAlgn="base" hangingPunct="1">
        <a:lnSpc>
          <a:spcPct val="75000"/>
        </a:lnSpc>
        <a:spcBef>
          <a:spcPct val="30000"/>
        </a:spcBef>
        <a:spcAft>
          <a:spcPct val="0"/>
        </a:spcAft>
        <a:buChar char="»"/>
        <a:defRPr kumimoji="1">
          <a:solidFill>
            <a:schemeClr val="tx1"/>
          </a:solidFill>
          <a:effectLst>
            <a:outerShdw blurRad="38100" dist="38100" dir="2700000" algn="tl">
              <a:srgbClr val="C0C0C0"/>
            </a:outerShdw>
          </a:effectLst>
          <a:latin typeface="+mn-lt"/>
        </a:defRPr>
      </a:lvl5pPr>
      <a:lvl6pPr marL="2514600" indent="-228600" algn="l" rtl="0" eaLnBrk="1" fontAlgn="base" hangingPunct="1">
        <a:lnSpc>
          <a:spcPct val="75000"/>
        </a:lnSpc>
        <a:spcBef>
          <a:spcPct val="30000"/>
        </a:spcBef>
        <a:spcAft>
          <a:spcPct val="0"/>
        </a:spcAft>
        <a:buChar char="»"/>
        <a:defRPr kumimoji="1">
          <a:solidFill>
            <a:schemeClr val="tx1"/>
          </a:solidFill>
          <a:effectLst>
            <a:outerShdw blurRad="38100" dist="38100" dir="2700000" algn="tl">
              <a:srgbClr val="C0C0C0"/>
            </a:outerShdw>
          </a:effectLst>
          <a:latin typeface="+mn-lt"/>
        </a:defRPr>
      </a:lvl6pPr>
      <a:lvl7pPr marL="2971800" indent="-228600" algn="l" rtl="0" eaLnBrk="1" fontAlgn="base" hangingPunct="1">
        <a:lnSpc>
          <a:spcPct val="75000"/>
        </a:lnSpc>
        <a:spcBef>
          <a:spcPct val="30000"/>
        </a:spcBef>
        <a:spcAft>
          <a:spcPct val="0"/>
        </a:spcAft>
        <a:buChar char="»"/>
        <a:defRPr kumimoji="1">
          <a:solidFill>
            <a:schemeClr val="tx1"/>
          </a:solidFill>
          <a:effectLst>
            <a:outerShdw blurRad="38100" dist="38100" dir="2700000" algn="tl">
              <a:srgbClr val="C0C0C0"/>
            </a:outerShdw>
          </a:effectLst>
          <a:latin typeface="+mn-lt"/>
        </a:defRPr>
      </a:lvl7pPr>
      <a:lvl8pPr marL="3429000" indent="-228600" algn="l" rtl="0" eaLnBrk="1" fontAlgn="base" hangingPunct="1">
        <a:lnSpc>
          <a:spcPct val="75000"/>
        </a:lnSpc>
        <a:spcBef>
          <a:spcPct val="30000"/>
        </a:spcBef>
        <a:spcAft>
          <a:spcPct val="0"/>
        </a:spcAft>
        <a:buChar char="»"/>
        <a:defRPr kumimoji="1">
          <a:solidFill>
            <a:schemeClr val="tx1"/>
          </a:solidFill>
          <a:effectLst>
            <a:outerShdw blurRad="38100" dist="38100" dir="2700000" algn="tl">
              <a:srgbClr val="C0C0C0"/>
            </a:outerShdw>
          </a:effectLst>
          <a:latin typeface="+mn-lt"/>
        </a:defRPr>
      </a:lvl8pPr>
      <a:lvl9pPr marL="3886200" indent="-228600" algn="l" rtl="0" eaLnBrk="1" fontAlgn="base" hangingPunct="1">
        <a:lnSpc>
          <a:spcPct val="75000"/>
        </a:lnSpc>
        <a:spcBef>
          <a:spcPct val="30000"/>
        </a:spcBef>
        <a:spcAft>
          <a:spcPct val="0"/>
        </a:spcAft>
        <a:buChar char="»"/>
        <a:defRPr kumimoji="1">
          <a:solidFill>
            <a:schemeClr val="tx1"/>
          </a:solidFill>
          <a:effectLst>
            <a:outerShdw blurRad="38100" dist="38100" dir="2700000" algn="tl">
              <a:srgbClr val="C0C0C0"/>
            </a:outerShdw>
          </a:effectLst>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21.png"/><Relationship Id="rId1"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3.png"/><Relationship Id="rId1" Type="http://schemas.openxmlformats.org/officeDocument/2006/relationships/image" Target="../media/image2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5.xml"/><Relationship Id="rId2" Type="http://schemas.openxmlformats.org/officeDocument/2006/relationships/image" Target="../media/image25.png"/><Relationship Id="rId1"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5.xml"/><Relationship Id="rId1" Type="http://schemas.openxmlformats.org/officeDocument/2006/relationships/image" Target="../media/image26.jpe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4.xml"/><Relationship Id="rId1" Type="http://schemas.openxmlformats.org/officeDocument/2006/relationships/image" Target="../media/image27.jpe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4.xml"/><Relationship Id="rId1" Type="http://schemas.openxmlformats.org/officeDocument/2006/relationships/image" Target="../media/image28.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4.xml"/><Relationship Id="rId1" Type="http://schemas.openxmlformats.org/officeDocument/2006/relationships/image" Target="../media/image29.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4.xml"/><Relationship Id="rId1" Type="http://schemas.openxmlformats.org/officeDocument/2006/relationships/image" Target="../media/image30.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4.xml"/><Relationship Id="rId1" Type="http://schemas.openxmlformats.org/officeDocument/2006/relationships/image" Target="../media/image31.jpe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4.xml"/><Relationship Id="rId1" Type="http://schemas.openxmlformats.org/officeDocument/2006/relationships/image" Target="../media/image32.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4.xml"/><Relationship Id="rId1" Type="http://schemas.openxmlformats.org/officeDocument/2006/relationships/image" Target="../media/image33.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4.xml"/><Relationship Id="rId1" Type="http://schemas.openxmlformats.org/officeDocument/2006/relationships/image" Target="../media/image34.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image" Target="../media/image35.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xml"/><Relationship Id="rId1" Type="http://schemas.openxmlformats.org/officeDocument/2006/relationships/image" Target="../media/image36.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image" Target="../media/image37.jpeg"/></Relationships>
</file>

<file path=ppt/slides/_rels/slide3.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1.xml"/><Relationship Id="rId3" Type="http://schemas.openxmlformats.org/officeDocument/2006/relationships/hyperlink" Target="https://www.electronicdesign.com/markets/automotive/article/21119589/xilinx-soc-fpga-powers-baidus-apollo-driverless-platform" TargetMode="External"/><Relationship Id="rId2" Type="http://schemas.openxmlformats.org/officeDocument/2006/relationships/image" Target="../media/image9.png"/><Relationship Id="rId1" Type="http://schemas.openxmlformats.org/officeDocument/2006/relationships/image" Target="../media/image8.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4" Type="http://schemas.openxmlformats.org/officeDocument/2006/relationships/notesSlide" Target="../notesSlides/notesSlide28.xml"/><Relationship Id="rId3" Type="http://schemas.openxmlformats.org/officeDocument/2006/relationships/slideLayout" Target="../slideLayouts/slideLayout1.xml"/><Relationship Id="rId2" Type="http://schemas.openxmlformats.org/officeDocument/2006/relationships/image" Target="../media/image39.jpeg"/><Relationship Id="rId1" Type="http://schemas.openxmlformats.org/officeDocument/2006/relationships/image" Target="../media/image38.jpe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1.xml"/><Relationship Id="rId1" Type="http://schemas.openxmlformats.org/officeDocument/2006/relationships/image" Target="../media/image40.jpe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1.xml"/><Relationship Id="rId1" Type="http://schemas.openxmlformats.org/officeDocument/2006/relationships/image" Target="../media/image41.GIF"/></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4.xml"/><Relationship Id="rId1" Type="http://schemas.openxmlformats.org/officeDocument/2006/relationships/image" Target="../media/image42.png"/></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1.xml"/><Relationship Id="rId2" Type="http://schemas.openxmlformats.org/officeDocument/2006/relationships/image" Target="../media/image10.png"/><Relationship Id="rId1" Type="http://schemas.openxmlformats.org/officeDocument/2006/relationships/hyperlink" Target="https://www.digikey.com/product-detail/en/xilinx-inc/XAZU5EV-1SFVC784Q/122-XAZU5EV-1SFVC784Q-ND/10445682" TargetMode="Externa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1.xml"/><Relationship Id="rId1" Type="http://schemas.openxmlformats.org/officeDocument/2006/relationships/image" Target="../media/image43.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1.xml"/><Relationship Id="rId1" Type="http://schemas.openxmlformats.org/officeDocument/2006/relationships/image" Target="../media/image44.png"/></Relationships>
</file>

<file path=ppt/slides/_rels/slide43.xml.rels><?xml version="1.0" encoding="UTF-8" standalone="yes"?>
<Relationships xmlns="http://schemas.openxmlformats.org/package/2006/relationships"><Relationship Id="rId4" Type="http://schemas.openxmlformats.org/officeDocument/2006/relationships/notesSlide" Target="../notesSlides/notesSlide38.xml"/><Relationship Id="rId3" Type="http://schemas.openxmlformats.org/officeDocument/2006/relationships/slideLayout" Target="../slideLayouts/slideLayout1.xml"/><Relationship Id="rId2" Type="http://schemas.openxmlformats.org/officeDocument/2006/relationships/image" Target="../media/image46.png"/><Relationship Id="rId1" Type="http://schemas.openxmlformats.org/officeDocument/2006/relationships/image" Target="../media/image45.emf"/></Relationships>
</file>

<file path=ppt/slides/_rels/slide44.xml.rels><?xml version="1.0" encoding="UTF-8" standalone="yes"?>
<Relationships xmlns="http://schemas.openxmlformats.org/package/2006/relationships"><Relationship Id="rId5" Type="http://schemas.openxmlformats.org/officeDocument/2006/relationships/notesSlide" Target="../notesSlides/notesSlide39.xml"/><Relationship Id="rId4" Type="http://schemas.openxmlformats.org/officeDocument/2006/relationships/slideLayout" Target="../slideLayouts/slideLayout1.xml"/><Relationship Id="rId3" Type="http://schemas.openxmlformats.org/officeDocument/2006/relationships/image" Target="../media/image48.png"/><Relationship Id="rId2" Type="http://schemas.openxmlformats.org/officeDocument/2006/relationships/customXml" Target="../ink/ink1.xml"/><Relationship Id="rId1" Type="http://schemas.openxmlformats.org/officeDocument/2006/relationships/image" Target="../media/image47.png"/></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5.xml"/><Relationship Id="rId1" Type="http://schemas.openxmlformats.org/officeDocument/2006/relationships/image" Target="../media/image49.png"/></Relationships>
</file>

<file path=ppt/slides/_rels/slide46.xml.rels><?xml version="1.0" encoding="UTF-8" standalone="yes"?>
<Relationships xmlns="http://schemas.openxmlformats.org/package/2006/relationships"><Relationship Id="rId5" Type="http://schemas.openxmlformats.org/officeDocument/2006/relationships/notesSlide" Target="../notesSlides/notesSlide41.xml"/><Relationship Id="rId4" Type="http://schemas.openxmlformats.org/officeDocument/2006/relationships/slideLayout" Target="../slideLayouts/slideLayout1.xml"/><Relationship Id="rId3" Type="http://schemas.openxmlformats.org/officeDocument/2006/relationships/image" Target="../media/image51.png"/><Relationship Id="rId2" Type="http://schemas.openxmlformats.org/officeDocument/2006/relationships/customXml" Target="../ink/ink2.xml"/><Relationship Id="rId1" Type="http://schemas.openxmlformats.org/officeDocument/2006/relationships/image" Target="../media/image50.png"/></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5.xml"/><Relationship Id="rId2" Type="http://schemas.openxmlformats.org/officeDocument/2006/relationships/image" Target="../media/image12.png"/><Relationship Id="rId1" Type="http://schemas.openxmlformats.org/officeDocument/2006/relationships/image" Target="../media/image11.png"/></Relationships>
</file>

<file path=ppt/slides/_rels/slide6.xml.rels><?xml version="1.0" encoding="UTF-8" standalone="yes"?>
<Relationships xmlns="http://schemas.openxmlformats.org/package/2006/relationships"><Relationship Id="rId6" Type="http://schemas.openxmlformats.org/officeDocument/2006/relationships/notesSlide" Target="../notesSlides/notesSlide5.xml"/><Relationship Id="rId5" Type="http://schemas.openxmlformats.org/officeDocument/2006/relationships/slideLayout" Target="../slideLayouts/slideLayout4.xml"/><Relationship Id="rId4" Type="http://schemas.openxmlformats.org/officeDocument/2006/relationships/image" Target="../media/image15.jpeg"/><Relationship Id="rId3" Type="http://schemas.openxmlformats.org/officeDocument/2006/relationships/image" Target="../media/image14.jpeg"/><Relationship Id="rId2" Type="http://schemas.openxmlformats.org/officeDocument/2006/relationships/image" Target="../media/image13.png"/><Relationship Id="rId1" Type="http://schemas.openxmlformats.org/officeDocument/2006/relationships/hyperlink" Target="https://www.tek.com/blog/time-get-ready-pam4" TargetMode="Externa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xml"/><Relationship Id="rId1" Type="http://schemas.openxmlformats.org/officeDocument/2006/relationships/hyperlink" Target="http://www.xilinx.com/products/technology/high-speed-serial/56g.html" TargetMode="External"/></Relationships>
</file>

<file path=ppt/slides/_rels/slide8.xml.rels><?xml version="1.0" encoding="UTF-8" standalone="yes"?>
<Relationships xmlns="http://schemas.openxmlformats.org/package/2006/relationships"><Relationship Id="rId5" Type="http://schemas.openxmlformats.org/officeDocument/2006/relationships/notesSlide" Target="../notesSlides/notesSlide7.xml"/><Relationship Id="rId4" Type="http://schemas.openxmlformats.org/officeDocument/2006/relationships/slideLayout" Target="../slideLayouts/slideLayout1.xml"/><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hyperlink" Target="http://micram.net/wp-content/uploads/2014/11/AWG6020-Reference-Only-Data-Sheet-November-2014.pdf" TargetMode="Externa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19.png"/><Relationship Id="rId1"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Lecture 4-1 Introduction to Zynq, Zybo, Vivado, Lab #3-1</a:t>
            </a:r>
            <a:endParaRPr lang="en-US" dirty="0"/>
          </a:p>
        </p:txBody>
      </p:sp>
      <p:sp>
        <p:nvSpPr>
          <p:cNvPr id="3" name="Content Placeholder 2"/>
          <p:cNvSpPr>
            <a:spLocks noGrp="1"/>
          </p:cNvSpPr>
          <p:nvPr>
            <p:ph sz="quarter" idx="10"/>
          </p:nvPr>
        </p:nvSpPr>
        <p:spPr/>
        <p:txBody>
          <a:bodyPr/>
          <a:lstStyle/>
          <a:p>
            <a:r>
              <a:rPr lang="en-US" dirty="0"/>
              <a:t>Xilinx vs. Altera (Intel)</a:t>
            </a:r>
            <a:endParaRPr lang="en-US" dirty="0"/>
          </a:p>
          <a:p>
            <a:r>
              <a:rPr lang="en-US" dirty="0"/>
              <a:t>ECE530 Course Objectives and Schedule</a:t>
            </a:r>
            <a:endParaRPr lang="en-US" dirty="0"/>
          </a:p>
          <a:p>
            <a:r>
              <a:rPr lang="en-US" dirty="0"/>
              <a:t>Prerequisites and </a:t>
            </a:r>
            <a:r>
              <a:rPr lang="en-US" altLang="zh-CN" dirty="0">
                <a:ea typeface="宋体" panose="02010600030101010101" pitchFamily="2" charset="-122"/>
              </a:rPr>
              <a:t>Platform Support</a:t>
            </a:r>
            <a:endParaRPr lang="en-US" altLang="zh-CN" dirty="0">
              <a:ea typeface="宋体" panose="02010600030101010101" pitchFamily="2" charset="-122"/>
            </a:endParaRPr>
          </a:p>
          <a:p>
            <a:r>
              <a:rPr lang="en-US" dirty="0">
                <a:ea typeface="宋体" panose="02010600030101010101" pitchFamily="2" charset="-122"/>
              </a:rPr>
              <a:t>Hardware and Software Codesign with Zynq</a:t>
            </a:r>
            <a:endParaRPr lang="en-US" dirty="0">
              <a:ea typeface="宋体" panose="02010600030101010101" pitchFamily="2" charset="-122"/>
            </a:endParaRPr>
          </a:p>
          <a:p>
            <a:r>
              <a:rPr lang="en-US" altLang="zh-CN" dirty="0">
                <a:cs typeface="Arial" panose="020B0604020202020204" pitchFamily="34" charset="0"/>
              </a:rPr>
              <a:t>The Zynq-7000 AP SoC Chip architecture</a:t>
            </a:r>
            <a:endParaRPr lang="en-US" altLang="zh-CN" dirty="0">
              <a:cs typeface="Arial" panose="020B0604020202020204" pitchFamily="34" charset="0"/>
            </a:endParaRPr>
          </a:p>
          <a:p>
            <a:r>
              <a:rPr lang="en-US" dirty="0">
                <a:ea typeface="宋体" panose="02010600030101010101" pitchFamily="2" charset="-122"/>
              </a:rPr>
              <a:t>The Zybo Board and Zynq 7000 Chip</a:t>
            </a:r>
            <a:endParaRPr lang="en-US" dirty="0"/>
          </a:p>
          <a:p>
            <a:r>
              <a:rPr lang="en-US" dirty="0"/>
              <a:t>Xilinx University Program: Embedded Systems Development using Zynq</a:t>
            </a:r>
            <a:endParaRPr lang="en-US" dirty="0"/>
          </a:p>
          <a:p>
            <a:r>
              <a:rPr lang="en-US" dirty="0"/>
              <a:t>The First Five Labs from Xilinx University Program: Embedded Systems Development using Zynq</a:t>
            </a:r>
            <a:endParaRPr lang="en-US" dirty="0"/>
          </a:p>
          <a:p>
            <a:r>
              <a:rPr lang="en-US" dirty="0"/>
              <a:t>Altera’s Cyclone V SoC</a:t>
            </a:r>
            <a:endParaRPr lang="en-US" dirty="0"/>
          </a:p>
          <a:p>
            <a:r>
              <a:rPr lang="en-US" dirty="0"/>
              <a:t>Labs #3 Part 1</a:t>
            </a:r>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609600" y="381000"/>
            <a:ext cx="3581400" cy="1138773"/>
          </a:xfrm>
          <a:prstGeom prst="rect">
            <a:avLst/>
          </a:prstGeom>
          <a:noFill/>
        </p:spPr>
        <p:txBody>
          <a:bodyPr wrap="square" rtlCol="0">
            <a:spAutoFit/>
          </a:bodyPr>
          <a:lstStyle/>
          <a:p>
            <a:pPr>
              <a:buNone/>
            </a:pPr>
            <a:r>
              <a:rPr lang="en-US" sz="2000" dirty="0">
                <a:solidFill>
                  <a:srgbClr val="0070C0"/>
                </a:solidFill>
                <a:effectLst/>
              </a:rPr>
              <a:t>AMD plans to buy Xilinx</a:t>
            </a:r>
            <a:endParaRPr lang="en-US" sz="2000" dirty="0">
              <a:solidFill>
                <a:srgbClr val="0070C0"/>
              </a:solidFill>
              <a:effectLst/>
            </a:endParaRPr>
          </a:p>
          <a:p>
            <a:pPr>
              <a:buNone/>
            </a:pPr>
            <a:r>
              <a:rPr lang="en-US" sz="2000" dirty="0">
                <a:solidFill>
                  <a:srgbClr val="0070C0"/>
                </a:solidFill>
              </a:rPr>
              <a:t>for $35 Billions</a:t>
            </a:r>
            <a:endParaRPr lang="en-US" sz="2000" dirty="0">
              <a:solidFill>
                <a:srgbClr val="0070C0"/>
              </a:solidFill>
              <a:effectLst/>
            </a:endParaRPr>
          </a:p>
          <a:p>
            <a:pPr>
              <a:buNone/>
            </a:pPr>
            <a:r>
              <a:rPr lang="en-US" sz="2000" dirty="0">
                <a:solidFill>
                  <a:srgbClr val="0070C0"/>
                </a:solidFill>
                <a:effectLst/>
              </a:rPr>
              <a:t>October 27, 2020</a:t>
            </a:r>
            <a:endParaRPr lang="en-US" sz="2000" dirty="0">
              <a:solidFill>
                <a:srgbClr val="0070C0"/>
              </a:solidFill>
              <a:effectLst/>
            </a:endParaRPr>
          </a:p>
        </p:txBody>
      </p:sp>
      <p:pic>
        <p:nvPicPr>
          <p:cNvPr id="3" name="Picture 2"/>
          <p:cNvPicPr>
            <a:picLocks noChangeAspect="1"/>
          </p:cNvPicPr>
          <p:nvPr/>
        </p:nvPicPr>
        <p:blipFill>
          <a:blip r:embed="rId1"/>
          <a:stretch>
            <a:fillRect/>
          </a:stretch>
        </p:blipFill>
        <p:spPr>
          <a:xfrm>
            <a:off x="4724400" y="280053"/>
            <a:ext cx="4052120" cy="3170283"/>
          </a:xfrm>
          <a:prstGeom prst="rect">
            <a:avLst/>
          </a:prstGeom>
        </p:spPr>
      </p:pic>
      <p:pic>
        <p:nvPicPr>
          <p:cNvPr id="7" name="Picture 6"/>
          <p:cNvPicPr>
            <a:picLocks noChangeAspect="1"/>
          </p:cNvPicPr>
          <p:nvPr/>
        </p:nvPicPr>
        <p:blipFill>
          <a:blip r:embed="rId2"/>
          <a:stretch>
            <a:fillRect/>
          </a:stretch>
        </p:blipFill>
        <p:spPr>
          <a:xfrm>
            <a:off x="70104" y="3366515"/>
            <a:ext cx="6101530" cy="3239084"/>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dirty="0"/>
              <a:t>Top FPGA Companies For 2017-18 and FPGA market Forecast</a:t>
            </a:r>
            <a:endParaRPr lang="en-US" dirty="0"/>
          </a:p>
        </p:txBody>
      </p:sp>
      <p:pic>
        <p:nvPicPr>
          <p:cNvPr id="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39712" y="685800"/>
            <a:ext cx="8655368" cy="29718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3600" y="3942198"/>
            <a:ext cx="4281781" cy="279134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z="2000" dirty="0"/>
              <a:t>Course Objectives</a:t>
            </a:r>
            <a:endParaRPr lang="en-US" dirty="0"/>
          </a:p>
        </p:txBody>
      </p:sp>
      <p:sp>
        <p:nvSpPr>
          <p:cNvPr id="5" name="Text Placeholder 4"/>
          <p:cNvSpPr>
            <a:spLocks noGrp="1"/>
          </p:cNvSpPr>
          <p:nvPr>
            <p:ph type="body" sz="quarter" idx="10"/>
          </p:nvPr>
        </p:nvSpPr>
        <p:spPr/>
        <p:txBody>
          <a:bodyPr/>
          <a:lstStyle/>
          <a:p>
            <a:pPr>
              <a:lnSpc>
                <a:spcPts val="1800"/>
              </a:lnSpc>
              <a:spcBef>
                <a:spcPts val="1000"/>
              </a:spcBef>
              <a:spcAft>
                <a:spcPts val="600"/>
              </a:spcAft>
              <a:tabLst>
                <a:tab pos="228600" algn="l"/>
              </a:tabLst>
            </a:pPr>
            <a:r>
              <a:rPr lang="en-US" dirty="0"/>
              <a:t>Introduce Xilinx Zybo Zynq-7000 ARM/FPGA SoC Trainer Board, Rev B</a:t>
            </a:r>
            <a:endParaRPr lang="en-US" dirty="0"/>
          </a:p>
          <a:p>
            <a:pPr>
              <a:lnSpc>
                <a:spcPts val="1800"/>
              </a:lnSpc>
              <a:spcBef>
                <a:spcPts val="1000"/>
              </a:spcBef>
              <a:spcAft>
                <a:spcPts val="600"/>
              </a:spcAft>
              <a:tabLst>
                <a:tab pos="228600" algn="l"/>
              </a:tabLst>
            </a:pPr>
            <a:r>
              <a:rPr lang="en-US" dirty="0"/>
              <a:t>Introduce Xilinx Vivado Design Suite</a:t>
            </a:r>
            <a:endParaRPr lang="en-US" dirty="0"/>
          </a:p>
          <a:p>
            <a:pPr>
              <a:lnSpc>
                <a:spcPts val="1800"/>
              </a:lnSpc>
              <a:spcBef>
                <a:spcPts val="1000"/>
              </a:spcBef>
              <a:spcAft>
                <a:spcPts val="600"/>
              </a:spcAft>
              <a:tabLst>
                <a:tab pos="228600" algn="l"/>
              </a:tabLst>
            </a:pPr>
            <a:r>
              <a:rPr lang="en-US" dirty="0"/>
              <a:t>Introduce Software Development Kit (SDK)</a:t>
            </a:r>
            <a:endParaRPr lang="en-US" dirty="0"/>
          </a:p>
          <a:p>
            <a:pPr>
              <a:lnSpc>
                <a:spcPts val="1800"/>
              </a:lnSpc>
              <a:spcBef>
                <a:spcPts val="1000"/>
              </a:spcBef>
              <a:spcAft>
                <a:spcPts val="600"/>
              </a:spcAft>
              <a:tabLst>
                <a:tab pos="228600" algn="l"/>
              </a:tabLst>
            </a:pPr>
            <a:r>
              <a:rPr lang="en-US" dirty="0"/>
              <a:t>Introduce Concept of System on a Chip (SoC)</a:t>
            </a:r>
            <a:endParaRPr lang="en-US" dirty="0"/>
          </a:p>
          <a:p>
            <a:pPr>
              <a:lnSpc>
                <a:spcPts val="1800"/>
              </a:lnSpc>
              <a:spcBef>
                <a:spcPts val="1000"/>
              </a:spcBef>
              <a:spcAft>
                <a:spcPts val="600"/>
              </a:spcAft>
              <a:tabLst>
                <a:tab pos="228600" algn="l"/>
              </a:tabLst>
            </a:pPr>
            <a:r>
              <a:rPr lang="en-US" dirty="0"/>
              <a:t>Introduce Hardware and Software Co-design</a:t>
            </a:r>
            <a:endParaRPr lang="en-US" dirty="0"/>
          </a:p>
          <a:p>
            <a:pPr>
              <a:lnSpc>
                <a:spcPts val="1800"/>
              </a:lnSpc>
              <a:spcBef>
                <a:spcPts val="1000"/>
              </a:spcBef>
              <a:spcAft>
                <a:spcPts val="600"/>
              </a:spcAft>
              <a:tabLst>
                <a:tab pos="228600" algn="l"/>
              </a:tabLst>
            </a:pPr>
            <a:r>
              <a:rPr lang="en-US" dirty="0"/>
              <a:t>Create SoC embedded systems to utilize FPGA and ARM co-design</a:t>
            </a:r>
            <a:endParaRPr lang="en-US" dirty="0"/>
          </a:p>
          <a:p>
            <a:pPr>
              <a:lnSpc>
                <a:spcPts val="1800"/>
              </a:lnSpc>
              <a:spcBef>
                <a:spcPts val="1000"/>
              </a:spcBef>
              <a:spcAft>
                <a:spcPts val="600"/>
              </a:spcAft>
              <a:tabLst>
                <a:tab pos="228600" algn="l"/>
              </a:tabLst>
            </a:pPr>
            <a:r>
              <a:rPr lang="fr-FR" dirty="0"/>
              <a:t>Linux Solution with Zynq-7000 All Programmable SoC</a:t>
            </a:r>
            <a:endParaRPr lang="fr-FR" dirty="0"/>
          </a:p>
          <a:p>
            <a:endParaRPr lang="en-US"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4"/>
          <p:cNvSpPr>
            <a:spLocks noGrp="1" noChangeArrowheads="1"/>
          </p:cNvSpPr>
          <p:nvPr>
            <p:ph type="title"/>
          </p:nvPr>
        </p:nvSpPr>
        <p:spPr/>
        <p:txBody>
          <a:bodyPr/>
          <a:lstStyle/>
          <a:p>
            <a:r>
              <a:rPr lang="en-US" sz="2800" dirty="0"/>
              <a:t>Prerequisites and </a:t>
            </a:r>
            <a:r>
              <a:rPr lang="en-US" altLang="zh-CN" sz="2800" dirty="0">
                <a:ea typeface="宋体" panose="02010600030101010101" pitchFamily="2" charset="-122"/>
              </a:rPr>
              <a:t>Platform Support</a:t>
            </a:r>
            <a:endParaRPr lang="en-US" sz="2800" dirty="0"/>
          </a:p>
        </p:txBody>
      </p:sp>
      <p:sp>
        <p:nvSpPr>
          <p:cNvPr id="7171" name="Rectangle 5"/>
          <p:cNvSpPr>
            <a:spLocks noGrp="1" noChangeArrowheads="1"/>
          </p:cNvSpPr>
          <p:nvPr>
            <p:ph type="body" sz="quarter" idx="10"/>
          </p:nvPr>
        </p:nvSpPr>
        <p:spPr/>
        <p:txBody>
          <a:bodyPr/>
          <a:lstStyle/>
          <a:p>
            <a:r>
              <a:rPr lang="en-US" dirty="0"/>
              <a:t>Familiarity with the Xilinx tool set and design flow</a:t>
            </a:r>
            <a:endParaRPr lang="en-US" dirty="0"/>
          </a:p>
          <a:p>
            <a:r>
              <a:rPr lang="en-US" dirty="0"/>
              <a:t>Basic C programming</a:t>
            </a:r>
            <a:endParaRPr lang="en-US" dirty="0"/>
          </a:p>
          <a:p>
            <a:r>
              <a:rPr lang="en-US" dirty="0"/>
              <a:t>Basic understanding of processor-based system</a:t>
            </a:r>
            <a:endParaRPr lang="en-US" dirty="0"/>
          </a:p>
          <a:p>
            <a:r>
              <a:rPr lang="en-US" dirty="0"/>
              <a:t>Basic Verilog HDL knowledge</a:t>
            </a:r>
            <a:endParaRPr lang="en-US" dirty="0"/>
          </a:p>
          <a:p>
            <a:endParaRPr lang="en-US" altLang="zh-CN" dirty="0">
              <a:ea typeface="宋体" panose="02010600030101010101" pitchFamily="2" charset="-122"/>
            </a:endParaRPr>
          </a:p>
          <a:p>
            <a:r>
              <a:rPr lang="en-US" altLang="zh-CN" dirty="0">
                <a:ea typeface="宋体" panose="02010600030101010101" pitchFamily="2" charset="-122"/>
              </a:rPr>
              <a:t>Vivado System Edition 2016.2</a:t>
            </a:r>
            <a:endParaRPr lang="en-US" altLang="zh-CN" dirty="0">
              <a:ea typeface="宋体" panose="02010600030101010101" pitchFamily="2" charset="-122"/>
            </a:endParaRPr>
          </a:p>
          <a:p>
            <a:r>
              <a:rPr lang="en-US" altLang="zh-CN" dirty="0">
                <a:ea typeface="宋体" panose="02010600030101010101" pitchFamily="2" charset="-122"/>
              </a:rPr>
              <a:t>Xilinx University board – Zybo</a:t>
            </a:r>
            <a:endParaRPr lang="en-US" altLang="zh-CN" dirty="0">
              <a:ea typeface="宋体" panose="02010600030101010101" pitchFamily="2" charset="-122"/>
            </a:endParaRPr>
          </a:p>
          <a:p>
            <a:r>
              <a:rPr lang="en-US" altLang="zh-CN" dirty="0">
                <a:ea typeface="宋体" panose="02010600030101010101" pitchFamily="2" charset="-122"/>
              </a:rPr>
              <a:t>Linux</a:t>
            </a:r>
            <a:endParaRPr lang="en-US" altLang="zh-CN" dirty="0">
              <a:ea typeface="宋体" panose="02010600030101010101" pitchFamily="2" charset="-122"/>
            </a:endParaRPr>
          </a:p>
        </p:txBody>
      </p:sp>
    </p:spTree>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able&#10;&#10;Description automatically generated with low confidence"/>
          <p:cNvPicPr>
            <a:picLocks noChangeAspect="1"/>
          </p:cNvPicPr>
          <p:nvPr/>
        </p:nvPicPr>
        <p:blipFill>
          <a:blip r:embed="rId1"/>
          <a:stretch>
            <a:fillRect/>
          </a:stretch>
        </p:blipFill>
        <p:spPr>
          <a:xfrm>
            <a:off x="0" y="304800"/>
            <a:ext cx="9144000" cy="1330036"/>
          </a:xfrm>
          <a:prstGeom prst="rect">
            <a:avLst/>
          </a:prstGeom>
        </p:spPr>
      </p:pic>
      <p:pic>
        <p:nvPicPr>
          <p:cNvPr id="6" name="Picture 5" descr="Table&#10;&#10;Description automatically generated"/>
          <p:cNvPicPr>
            <a:picLocks noChangeAspect="1"/>
          </p:cNvPicPr>
          <p:nvPr/>
        </p:nvPicPr>
        <p:blipFill>
          <a:blip r:embed="rId2"/>
          <a:stretch>
            <a:fillRect/>
          </a:stretch>
        </p:blipFill>
        <p:spPr>
          <a:xfrm>
            <a:off x="0" y="1752600"/>
            <a:ext cx="9144000" cy="4991652"/>
          </a:xfrm>
          <a:prstGeom prst="rect">
            <a:avLst/>
          </a:prstGeom>
        </p:spPr>
      </p:pic>
    </p:spTree>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able&#10;&#10;Description automatically generated"/>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09600" y="304800"/>
            <a:ext cx="7924800" cy="4829064"/>
          </a:xfrm>
          <a:prstGeom prst="rect">
            <a:avLst/>
          </a:prstGeom>
        </p:spPr>
      </p:pic>
    </p:spTree>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r>
              <a:rPr lang="en-US" dirty="0">
                <a:cs typeface="Arial" panose="020B0604020202020204" pitchFamily="34" charset="0"/>
              </a:rPr>
              <a:t>Distinct Features of Hardware and Software Design</a:t>
            </a:r>
            <a:endParaRPr lang="en-US" dirty="0"/>
          </a:p>
        </p:txBody>
      </p:sp>
      <p:graphicFrame>
        <p:nvGraphicFramePr>
          <p:cNvPr id="5" name="Table 4"/>
          <p:cNvGraphicFramePr>
            <a:graphicFrameLocks noGrp="1"/>
          </p:cNvGraphicFramePr>
          <p:nvPr/>
        </p:nvGraphicFramePr>
        <p:xfrm>
          <a:off x="152400" y="2057400"/>
          <a:ext cx="8839199" cy="3973230"/>
        </p:xfrm>
        <a:graphic>
          <a:graphicData uri="http://schemas.openxmlformats.org/drawingml/2006/table">
            <a:tbl>
              <a:tblPr/>
              <a:tblGrid>
                <a:gridCol w="2946913"/>
                <a:gridCol w="2945374"/>
                <a:gridCol w="2946912"/>
              </a:tblGrid>
              <a:tr h="545368">
                <a:tc>
                  <a:txBody>
                    <a:bodyPr/>
                    <a:lstStyle>
                      <a:lvl1pPr defTabSz="457200">
                        <a:spcBef>
                          <a:spcPct val="20000"/>
                        </a:spcBef>
                        <a:defRPr sz="2800">
                          <a:solidFill>
                            <a:schemeClr val="tx1"/>
                          </a:solidFill>
                          <a:latin typeface="Times New Roman" panose="02020603050405020304" charset="0"/>
                          <a:ea typeface="MS PGothic" panose="020B0600070205080204" pitchFamily="34" charset="-128"/>
                        </a:defRPr>
                      </a:lvl1pPr>
                      <a:lvl2pPr marL="742950" indent="-285750" defTabSz="457200">
                        <a:spcBef>
                          <a:spcPct val="20000"/>
                        </a:spcBef>
                        <a:defRPr sz="2400">
                          <a:solidFill>
                            <a:schemeClr val="tx1"/>
                          </a:solidFill>
                          <a:latin typeface="Times New Roman" panose="02020603050405020304" charset="0"/>
                          <a:ea typeface="MS PGothic" panose="020B0600070205080204" pitchFamily="34" charset="-128"/>
                        </a:defRPr>
                      </a:lvl2pPr>
                      <a:lvl3pPr marL="1143000" indent="-228600" defTabSz="457200">
                        <a:spcBef>
                          <a:spcPct val="20000"/>
                        </a:spcBef>
                        <a:defRPr sz="2000">
                          <a:solidFill>
                            <a:schemeClr val="tx1"/>
                          </a:solidFill>
                          <a:latin typeface="Times New Roman" panose="02020603050405020304" charset="0"/>
                          <a:ea typeface="MS PGothic" panose="020B0600070205080204" pitchFamily="34" charset="-128"/>
                        </a:defRPr>
                      </a:lvl3pPr>
                      <a:lvl4pPr marL="1600200" indent="-228600" defTabSz="457200">
                        <a:spcBef>
                          <a:spcPct val="20000"/>
                        </a:spcBef>
                        <a:defRPr>
                          <a:solidFill>
                            <a:schemeClr val="tx1"/>
                          </a:solidFill>
                          <a:latin typeface="Times New Roman" panose="02020603050405020304" charset="0"/>
                          <a:ea typeface="MS PGothic" panose="020B0600070205080204" pitchFamily="34" charset="-128"/>
                        </a:defRPr>
                      </a:lvl4pPr>
                      <a:lvl5pPr marL="2057400" indent="-228600" defTabSz="457200">
                        <a:spcBef>
                          <a:spcPct val="20000"/>
                        </a:spcBef>
                        <a:defRPr>
                          <a:solidFill>
                            <a:schemeClr val="tx1"/>
                          </a:solidFill>
                          <a:latin typeface="Times New Roman" panose="02020603050405020304" charset="0"/>
                          <a:ea typeface="MS PGothic" panose="020B0600070205080204" pitchFamily="34" charset="-128"/>
                        </a:defRPr>
                      </a:lvl5pPr>
                      <a:lvl6pPr marL="2514600" indent="-228600" defTabSz="457200" eaLnBrk="0" fontAlgn="base" hangingPunct="0">
                        <a:spcBef>
                          <a:spcPct val="20000"/>
                        </a:spcBef>
                        <a:spcAft>
                          <a:spcPct val="0"/>
                        </a:spcAft>
                        <a:defRPr>
                          <a:solidFill>
                            <a:schemeClr val="tx1"/>
                          </a:solidFill>
                          <a:latin typeface="Times New Roman" panose="02020603050405020304" charset="0"/>
                          <a:ea typeface="MS PGothic" panose="020B0600070205080204" pitchFamily="34" charset="-128"/>
                        </a:defRPr>
                      </a:lvl6pPr>
                      <a:lvl7pPr marL="2971800" indent="-228600" defTabSz="457200" eaLnBrk="0" fontAlgn="base" hangingPunct="0">
                        <a:spcBef>
                          <a:spcPct val="20000"/>
                        </a:spcBef>
                        <a:spcAft>
                          <a:spcPct val="0"/>
                        </a:spcAft>
                        <a:defRPr>
                          <a:solidFill>
                            <a:schemeClr val="tx1"/>
                          </a:solidFill>
                          <a:latin typeface="Times New Roman" panose="02020603050405020304" charset="0"/>
                          <a:ea typeface="MS PGothic" panose="020B0600070205080204" pitchFamily="34" charset="-128"/>
                        </a:defRPr>
                      </a:lvl7pPr>
                      <a:lvl8pPr marL="3429000" indent="-228600" defTabSz="457200" eaLnBrk="0" fontAlgn="base" hangingPunct="0">
                        <a:spcBef>
                          <a:spcPct val="20000"/>
                        </a:spcBef>
                        <a:spcAft>
                          <a:spcPct val="0"/>
                        </a:spcAft>
                        <a:defRPr>
                          <a:solidFill>
                            <a:schemeClr val="tx1"/>
                          </a:solidFill>
                          <a:latin typeface="Times New Roman" panose="02020603050405020304" charset="0"/>
                          <a:ea typeface="MS PGothic" panose="020B0600070205080204" pitchFamily="34" charset="-128"/>
                        </a:defRPr>
                      </a:lvl8pPr>
                      <a:lvl9pPr marL="3886200" indent="-228600" defTabSz="457200" eaLnBrk="0" fontAlgn="base" hangingPunct="0">
                        <a:spcBef>
                          <a:spcPct val="20000"/>
                        </a:spcBef>
                        <a:spcAft>
                          <a:spcPct val="0"/>
                        </a:spcAft>
                        <a:defRPr>
                          <a:solidFill>
                            <a:schemeClr val="tx1"/>
                          </a:solidFill>
                          <a:latin typeface="Times New Roman" panose="02020603050405020304" charset="0"/>
                          <a:ea typeface="MS PGothic" panose="020B0600070205080204" pitchFamily="34" charset="-128"/>
                        </a:defRPr>
                      </a:lvl9pPr>
                    </a:lstStyle>
                    <a:p>
                      <a:pPr marL="0" marR="0" lvl="0" indent="0" algn="l" defTabSz="457200" rtl="0" eaLnBrk="1" fontAlgn="base" latinLnBrk="0" hangingPunct="1">
                        <a:lnSpc>
                          <a:spcPct val="100000"/>
                        </a:lnSpc>
                        <a:spcBef>
                          <a:spcPct val="0"/>
                        </a:spcBef>
                        <a:spcAft>
                          <a:spcPct val="0"/>
                        </a:spcAft>
                        <a:buClrTx/>
                        <a:buSzTx/>
                        <a:buFontTx/>
                        <a:buNone/>
                      </a:pPr>
                      <a:endParaRPr kumimoji="0" lang="en-US" altLang="en-US" sz="2000" b="1" i="0" u="none" strike="noStrike" cap="none" normalizeH="0" baseline="0" dirty="0">
                        <a:ln>
                          <a:noFill/>
                        </a:ln>
                        <a:solidFill>
                          <a:srgbClr val="FFFFFF"/>
                        </a:solidFill>
                        <a:effectLst/>
                        <a:latin typeface="Arial" panose="020B0604020202020204" pitchFamily="34" charset="0"/>
                        <a:ea typeface="MS PGothic" panose="020B0600070205080204" pitchFamily="34" charset="-128"/>
                      </a:endParaRPr>
                    </a:p>
                  </a:txBody>
                  <a:tcPr marT="45711" marB="4571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AAE2CA"/>
                    </a:solidFill>
                  </a:tcPr>
                </a:tc>
                <a:tc>
                  <a:txBody>
                    <a:bodyPr/>
                    <a:lstStyle>
                      <a:lvl1pPr defTabSz="457200">
                        <a:spcBef>
                          <a:spcPct val="20000"/>
                        </a:spcBef>
                        <a:defRPr sz="2800">
                          <a:solidFill>
                            <a:schemeClr val="tx1"/>
                          </a:solidFill>
                          <a:latin typeface="Times New Roman" panose="02020603050405020304" charset="0"/>
                          <a:ea typeface="MS PGothic" panose="020B0600070205080204" pitchFamily="34" charset="-128"/>
                        </a:defRPr>
                      </a:lvl1pPr>
                      <a:lvl2pPr marL="742950" indent="-285750" defTabSz="457200">
                        <a:spcBef>
                          <a:spcPct val="20000"/>
                        </a:spcBef>
                        <a:defRPr sz="2400">
                          <a:solidFill>
                            <a:schemeClr val="tx1"/>
                          </a:solidFill>
                          <a:latin typeface="Times New Roman" panose="02020603050405020304" charset="0"/>
                          <a:ea typeface="MS PGothic" panose="020B0600070205080204" pitchFamily="34" charset="-128"/>
                        </a:defRPr>
                      </a:lvl2pPr>
                      <a:lvl3pPr marL="1143000" indent="-228600" defTabSz="457200">
                        <a:spcBef>
                          <a:spcPct val="20000"/>
                        </a:spcBef>
                        <a:defRPr sz="2000">
                          <a:solidFill>
                            <a:schemeClr val="tx1"/>
                          </a:solidFill>
                          <a:latin typeface="Times New Roman" panose="02020603050405020304" charset="0"/>
                          <a:ea typeface="MS PGothic" panose="020B0600070205080204" pitchFamily="34" charset="-128"/>
                        </a:defRPr>
                      </a:lvl3pPr>
                      <a:lvl4pPr marL="1600200" indent="-228600" defTabSz="457200">
                        <a:spcBef>
                          <a:spcPct val="20000"/>
                        </a:spcBef>
                        <a:defRPr>
                          <a:solidFill>
                            <a:schemeClr val="tx1"/>
                          </a:solidFill>
                          <a:latin typeface="Times New Roman" panose="02020603050405020304" charset="0"/>
                          <a:ea typeface="MS PGothic" panose="020B0600070205080204" pitchFamily="34" charset="-128"/>
                        </a:defRPr>
                      </a:lvl4pPr>
                      <a:lvl5pPr marL="2057400" indent="-228600" defTabSz="457200">
                        <a:spcBef>
                          <a:spcPct val="20000"/>
                        </a:spcBef>
                        <a:defRPr>
                          <a:solidFill>
                            <a:schemeClr val="tx1"/>
                          </a:solidFill>
                          <a:latin typeface="Times New Roman" panose="02020603050405020304" charset="0"/>
                          <a:ea typeface="MS PGothic" panose="020B0600070205080204" pitchFamily="34" charset="-128"/>
                        </a:defRPr>
                      </a:lvl5pPr>
                      <a:lvl6pPr marL="2514600" indent="-228600" defTabSz="457200" eaLnBrk="0" fontAlgn="base" hangingPunct="0">
                        <a:spcBef>
                          <a:spcPct val="20000"/>
                        </a:spcBef>
                        <a:spcAft>
                          <a:spcPct val="0"/>
                        </a:spcAft>
                        <a:defRPr>
                          <a:solidFill>
                            <a:schemeClr val="tx1"/>
                          </a:solidFill>
                          <a:latin typeface="Times New Roman" panose="02020603050405020304" charset="0"/>
                          <a:ea typeface="MS PGothic" panose="020B0600070205080204" pitchFamily="34" charset="-128"/>
                        </a:defRPr>
                      </a:lvl6pPr>
                      <a:lvl7pPr marL="2971800" indent="-228600" defTabSz="457200" eaLnBrk="0" fontAlgn="base" hangingPunct="0">
                        <a:spcBef>
                          <a:spcPct val="20000"/>
                        </a:spcBef>
                        <a:spcAft>
                          <a:spcPct val="0"/>
                        </a:spcAft>
                        <a:defRPr>
                          <a:solidFill>
                            <a:schemeClr val="tx1"/>
                          </a:solidFill>
                          <a:latin typeface="Times New Roman" panose="02020603050405020304" charset="0"/>
                          <a:ea typeface="MS PGothic" panose="020B0600070205080204" pitchFamily="34" charset="-128"/>
                        </a:defRPr>
                      </a:lvl7pPr>
                      <a:lvl8pPr marL="3429000" indent="-228600" defTabSz="457200" eaLnBrk="0" fontAlgn="base" hangingPunct="0">
                        <a:spcBef>
                          <a:spcPct val="20000"/>
                        </a:spcBef>
                        <a:spcAft>
                          <a:spcPct val="0"/>
                        </a:spcAft>
                        <a:defRPr>
                          <a:solidFill>
                            <a:schemeClr val="tx1"/>
                          </a:solidFill>
                          <a:latin typeface="Times New Roman" panose="02020603050405020304" charset="0"/>
                          <a:ea typeface="MS PGothic" panose="020B0600070205080204" pitchFamily="34" charset="-128"/>
                        </a:defRPr>
                      </a:lvl8pPr>
                      <a:lvl9pPr marL="3886200" indent="-228600" defTabSz="457200" eaLnBrk="0" fontAlgn="base" hangingPunct="0">
                        <a:spcBef>
                          <a:spcPct val="20000"/>
                        </a:spcBef>
                        <a:spcAft>
                          <a:spcPct val="0"/>
                        </a:spcAft>
                        <a:defRPr>
                          <a:solidFill>
                            <a:schemeClr val="tx1"/>
                          </a:solidFill>
                          <a:latin typeface="Times New Roman" panose="02020603050405020304" charset="0"/>
                          <a:ea typeface="MS PGothic" panose="020B0600070205080204" pitchFamily="34" charset="-128"/>
                        </a:defRPr>
                      </a:lvl9pPr>
                    </a:lstStyle>
                    <a:p>
                      <a:pPr marL="0" marR="0" lvl="0" indent="0" algn="ctr" defTabSz="457200" rtl="0" eaLnBrk="1" fontAlgn="base" latinLnBrk="0" hangingPunct="1">
                        <a:lnSpc>
                          <a:spcPct val="100000"/>
                        </a:lnSpc>
                        <a:spcBef>
                          <a:spcPct val="0"/>
                        </a:spcBef>
                        <a:spcAft>
                          <a:spcPct val="0"/>
                        </a:spcAft>
                        <a:buClrTx/>
                        <a:buSzTx/>
                        <a:buFontTx/>
                        <a:buNone/>
                      </a:pPr>
                      <a:r>
                        <a:rPr kumimoji="0" lang="en-US" altLang="en-US" sz="2400" b="1" i="0" u="none" strike="noStrike" cap="none" normalizeH="0" baseline="0" dirty="0">
                          <a:ln>
                            <a:noFill/>
                          </a:ln>
                          <a:solidFill>
                            <a:srgbClr val="C00000"/>
                          </a:solidFill>
                          <a:effectLst/>
                          <a:latin typeface="Arial" panose="020B0604020202020204" pitchFamily="34" charset="0"/>
                          <a:ea typeface="MS PGothic" panose="020B0600070205080204" pitchFamily="34" charset="-128"/>
                        </a:rPr>
                        <a:t>Hardware</a:t>
                      </a:r>
                      <a:endParaRPr kumimoji="0" lang="en-US" altLang="en-US" sz="2400" b="1" i="0" u="none" strike="noStrike" cap="none" normalizeH="0" baseline="0" dirty="0">
                        <a:ln>
                          <a:noFill/>
                        </a:ln>
                        <a:solidFill>
                          <a:srgbClr val="C00000"/>
                        </a:solidFill>
                        <a:effectLst/>
                        <a:latin typeface="Arial" panose="020B0604020202020204" pitchFamily="34" charset="0"/>
                        <a:ea typeface="MS PGothic" panose="020B0600070205080204" pitchFamily="34" charset="-128"/>
                      </a:endParaRPr>
                    </a:p>
                  </a:txBody>
                  <a:tcPr marT="45711" marB="4571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AAE2CA"/>
                    </a:solidFill>
                  </a:tcPr>
                </a:tc>
                <a:tc>
                  <a:txBody>
                    <a:bodyPr/>
                    <a:lstStyle>
                      <a:lvl1pPr defTabSz="457200">
                        <a:spcBef>
                          <a:spcPct val="20000"/>
                        </a:spcBef>
                        <a:defRPr sz="2800">
                          <a:solidFill>
                            <a:schemeClr val="tx1"/>
                          </a:solidFill>
                          <a:latin typeface="Times New Roman" panose="02020603050405020304" charset="0"/>
                          <a:ea typeface="MS PGothic" panose="020B0600070205080204" pitchFamily="34" charset="-128"/>
                        </a:defRPr>
                      </a:lvl1pPr>
                      <a:lvl2pPr marL="742950" indent="-285750" defTabSz="457200">
                        <a:spcBef>
                          <a:spcPct val="20000"/>
                        </a:spcBef>
                        <a:defRPr sz="2400">
                          <a:solidFill>
                            <a:schemeClr val="tx1"/>
                          </a:solidFill>
                          <a:latin typeface="Times New Roman" panose="02020603050405020304" charset="0"/>
                          <a:ea typeface="MS PGothic" panose="020B0600070205080204" pitchFamily="34" charset="-128"/>
                        </a:defRPr>
                      </a:lvl2pPr>
                      <a:lvl3pPr marL="1143000" indent="-228600" defTabSz="457200">
                        <a:spcBef>
                          <a:spcPct val="20000"/>
                        </a:spcBef>
                        <a:defRPr sz="2000">
                          <a:solidFill>
                            <a:schemeClr val="tx1"/>
                          </a:solidFill>
                          <a:latin typeface="Times New Roman" panose="02020603050405020304" charset="0"/>
                          <a:ea typeface="MS PGothic" panose="020B0600070205080204" pitchFamily="34" charset="-128"/>
                        </a:defRPr>
                      </a:lvl3pPr>
                      <a:lvl4pPr marL="1600200" indent="-228600" defTabSz="457200">
                        <a:spcBef>
                          <a:spcPct val="20000"/>
                        </a:spcBef>
                        <a:defRPr>
                          <a:solidFill>
                            <a:schemeClr val="tx1"/>
                          </a:solidFill>
                          <a:latin typeface="Times New Roman" panose="02020603050405020304" charset="0"/>
                          <a:ea typeface="MS PGothic" panose="020B0600070205080204" pitchFamily="34" charset="-128"/>
                        </a:defRPr>
                      </a:lvl4pPr>
                      <a:lvl5pPr marL="2057400" indent="-228600" defTabSz="457200">
                        <a:spcBef>
                          <a:spcPct val="20000"/>
                        </a:spcBef>
                        <a:defRPr>
                          <a:solidFill>
                            <a:schemeClr val="tx1"/>
                          </a:solidFill>
                          <a:latin typeface="Times New Roman" panose="02020603050405020304" charset="0"/>
                          <a:ea typeface="MS PGothic" panose="020B0600070205080204" pitchFamily="34" charset="-128"/>
                        </a:defRPr>
                      </a:lvl5pPr>
                      <a:lvl6pPr marL="2514600" indent="-228600" defTabSz="457200" eaLnBrk="0" fontAlgn="base" hangingPunct="0">
                        <a:spcBef>
                          <a:spcPct val="20000"/>
                        </a:spcBef>
                        <a:spcAft>
                          <a:spcPct val="0"/>
                        </a:spcAft>
                        <a:defRPr>
                          <a:solidFill>
                            <a:schemeClr val="tx1"/>
                          </a:solidFill>
                          <a:latin typeface="Times New Roman" panose="02020603050405020304" charset="0"/>
                          <a:ea typeface="MS PGothic" panose="020B0600070205080204" pitchFamily="34" charset="-128"/>
                        </a:defRPr>
                      </a:lvl6pPr>
                      <a:lvl7pPr marL="2971800" indent="-228600" defTabSz="457200" eaLnBrk="0" fontAlgn="base" hangingPunct="0">
                        <a:spcBef>
                          <a:spcPct val="20000"/>
                        </a:spcBef>
                        <a:spcAft>
                          <a:spcPct val="0"/>
                        </a:spcAft>
                        <a:defRPr>
                          <a:solidFill>
                            <a:schemeClr val="tx1"/>
                          </a:solidFill>
                          <a:latin typeface="Times New Roman" panose="02020603050405020304" charset="0"/>
                          <a:ea typeface="MS PGothic" panose="020B0600070205080204" pitchFamily="34" charset="-128"/>
                        </a:defRPr>
                      </a:lvl7pPr>
                      <a:lvl8pPr marL="3429000" indent="-228600" defTabSz="457200" eaLnBrk="0" fontAlgn="base" hangingPunct="0">
                        <a:spcBef>
                          <a:spcPct val="20000"/>
                        </a:spcBef>
                        <a:spcAft>
                          <a:spcPct val="0"/>
                        </a:spcAft>
                        <a:defRPr>
                          <a:solidFill>
                            <a:schemeClr val="tx1"/>
                          </a:solidFill>
                          <a:latin typeface="Times New Roman" panose="02020603050405020304" charset="0"/>
                          <a:ea typeface="MS PGothic" panose="020B0600070205080204" pitchFamily="34" charset="-128"/>
                        </a:defRPr>
                      </a:lvl8pPr>
                      <a:lvl9pPr marL="3886200" indent="-228600" defTabSz="457200" eaLnBrk="0" fontAlgn="base" hangingPunct="0">
                        <a:spcBef>
                          <a:spcPct val="20000"/>
                        </a:spcBef>
                        <a:spcAft>
                          <a:spcPct val="0"/>
                        </a:spcAft>
                        <a:defRPr>
                          <a:solidFill>
                            <a:schemeClr val="tx1"/>
                          </a:solidFill>
                          <a:latin typeface="Times New Roman" panose="02020603050405020304" charset="0"/>
                          <a:ea typeface="MS PGothic" panose="020B0600070205080204" pitchFamily="34" charset="-128"/>
                        </a:defRPr>
                      </a:lvl9pPr>
                    </a:lstStyle>
                    <a:p>
                      <a:pPr marL="0" marR="0" lvl="0" indent="0" algn="ctr" defTabSz="457200" rtl="0" eaLnBrk="1" fontAlgn="base" latinLnBrk="0" hangingPunct="1">
                        <a:lnSpc>
                          <a:spcPct val="100000"/>
                        </a:lnSpc>
                        <a:spcBef>
                          <a:spcPct val="0"/>
                        </a:spcBef>
                        <a:spcAft>
                          <a:spcPct val="0"/>
                        </a:spcAft>
                        <a:buClrTx/>
                        <a:buSzTx/>
                        <a:buFontTx/>
                        <a:buNone/>
                      </a:pPr>
                      <a:r>
                        <a:rPr kumimoji="0" lang="en-US" altLang="en-US" sz="2400" b="1" i="0" u="none" strike="noStrike" cap="none" normalizeH="0" baseline="0" dirty="0">
                          <a:ln>
                            <a:noFill/>
                          </a:ln>
                          <a:solidFill>
                            <a:srgbClr val="C00000"/>
                          </a:solidFill>
                          <a:effectLst/>
                          <a:latin typeface="Arial" panose="020B0604020202020204" pitchFamily="34" charset="0"/>
                          <a:ea typeface="MS PGothic" panose="020B0600070205080204" pitchFamily="34" charset="-128"/>
                        </a:rPr>
                        <a:t>Software</a:t>
                      </a:r>
                      <a:endParaRPr kumimoji="0" lang="en-US" altLang="en-US" sz="2400" b="1" i="0" u="none" strike="noStrike" cap="none" normalizeH="0" baseline="0" dirty="0">
                        <a:ln>
                          <a:noFill/>
                        </a:ln>
                        <a:solidFill>
                          <a:srgbClr val="C00000"/>
                        </a:solidFill>
                        <a:effectLst/>
                        <a:latin typeface="Arial" panose="020B0604020202020204" pitchFamily="34" charset="0"/>
                        <a:ea typeface="MS PGothic" panose="020B0600070205080204" pitchFamily="34" charset="-128"/>
                      </a:endParaRPr>
                    </a:p>
                  </a:txBody>
                  <a:tcPr marT="45711" marB="4571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AAE2CA"/>
                    </a:solidFill>
                  </a:tcPr>
                </a:tc>
              </a:tr>
              <a:tr h="545368">
                <a:tc>
                  <a:txBody>
                    <a:bodyPr/>
                    <a:lstStyle>
                      <a:lvl1pPr defTabSz="457200">
                        <a:spcBef>
                          <a:spcPct val="20000"/>
                        </a:spcBef>
                        <a:defRPr sz="2800">
                          <a:solidFill>
                            <a:schemeClr val="tx1"/>
                          </a:solidFill>
                          <a:latin typeface="Times New Roman" panose="02020603050405020304" charset="0"/>
                          <a:ea typeface="MS PGothic" panose="020B0600070205080204" pitchFamily="34" charset="-128"/>
                        </a:defRPr>
                      </a:lvl1pPr>
                      <a:lvl2pPr marL="742950" indent="-285750" defTabSz="457200">
                        <a:spcBef>
                          <a:spcPct val="20000"/>
                        </a:spcBef>
                        <a:defRPr sz="2400">
                          <a:solidFill>
                            <a:schemeClr val="tx1"/>
                          </a:solidFill>
                          <a:latin typeface="Times New Roman" panose="02020603050405020304" charset="0"/>
                          <a:ea typeface="MS PGothic" panose="020B0600070205080204" pitchFamily="34" charset="-128"/>
                        </a:defRPr>
                      </a:lvl2pPr>
                      <a:lvl3pPr marL="1143000" indent="-228600" defTabSz="457200">
                        <a:spcBef>
                          <a:spcPct val="20000"/>
                        </a:spcBef>
                        <a:defRPr sz="2000">
                          <a:solidFill>
                            <a:schemeClr val="tx1"/>
                          </a:solidFill>
                          <a:latin typeface="Times New Roman" panose="02020603050405020304" charset="0"/>
                          <a:ea typeface="MS PGothic" panose="020B0600070205080204" pitchFamily="34" charset="-128"/>
                        </a:defRPr>
                      </a:lvl3pPr>
                      <a:lvl4pPr marL="1600200" indent="-228600" defTabSz="457200">
                        <a:spcBef>
                          <a:spcPct val="20000"/>
                        </a:spcBef>
                        <a:defRPr>
                          <a:solidFill>
                            <a:schemeClr val="tx1"/>
                          </a:solidFill>
                          <a:latin typeface="Times New Roman" panose="02020603050405020304" charset="0"/>
                          <a:ea typeface="MS PGothic" panose="020B0600070205080204" pitchFamily="34" charset="-128"/>
                        </a:defRPr>
                      </a:lvl4pPr>
                      <a:lvl5pPr marL="2057400" indent="-228600" defTabSz="457200">
                        <a:spcBef>
                          <a:spcPct val="20000"/>
                        </a:spcBef>
                        <a:defRPr>
                          <a:solidFill>
                            <a:schemeClr val="tx1"/>
                          </a:solidFill>
                          <a:latin typeface="Times New Roman" panose="02020603050405020304" charset="0"/>
                          <a:ea typeface="MS PGothic" panose="020B0600070205080204" pitchFamily="34" charset="-128"/>
                        </a:defRPr>
                      </a:lvl5pPr>
                      <a:lvl6pPr marL="2514600" indent="-228600" defTabSz="457200" eaLnBrk="0" fontAlgn="base" hangingPunct="0">
                        <a:spcBef>
                          <a:spcPct val="20000"/>
                        </a:spcBef>
                        <a:spcAft>
                          <a:spcPct val="0"/>
                        </a:spcAft>
                        <a:defRPr>
                          <a:solidFill>
                            <a:schemeClr val="tx1"/>
                          </a:solidFill>
                          <a:latin typeface="Times New Roman" panose="02020603050405020304" charset="0"/>
                          <a:ea typeface="MS PGothic" panose="020B0600070205080204" pitchFamily="34" charset="-128"/>
                        </a:defRPr>
                      </a:lvl6pPr>
                      <a:lvl7pPr marL="2971800" indent="-228600" defTabSz="457200" eaLnBrk="0" fontAlgn="base" hangingPunct="0">
                        <a:spcBef>
                          <a:spcPct val="20000"/>
                        </a:spcBef>
                        <a:spcAft>
                          <a:spcPct val="0"/>
                        </a:spcAft>
                        <a:defRPr>
                          <a:solidFill>
                            <a:schemeClr val="tx1"/>
                          </a:solidFill>
                          <a:latin typeface="Times New Roman" panose="02020603050405020304" charset="0"/>
                          <a:ea typeface="MS PGothic" panose="020B0600070205080204" pitchFamily="34" charset="-128"/>
                        </a:defRPr>
                      </a:lvl7pPr>
                      <a:lvl8pPr marL="3429000" indent="-228600" defTabSz="457200" eaLnBrk="0" fontAlgn="base" hangingPunct="0">
                        <a:spcBef>
                          <a:spcPct val="20000"/>
                        </a:spcBef>
                        <a:spcAft>
                          <a:spcPct val="0"/>
                        </a:spcAft>
                        <a:defRPr>
                          <a:solidFill>
                            <a:schemeClr val="tx1"/>
                          </a:solidFill>
                          <a:latin typeface="Times New Roman" panose="02020603050405020304" charset="0"/>
                          <a:ea typeface="MS PGothic" panose="020B0600070205080204" pitchFamily="34" charset="-128"/>
                        </a:defRPr>
                      </a:lvl8pPr>
                      <a:lvl9pPr marL="3886200" indent="-228600" defTabSz="457200" eaLnBrk="0" fontAlgn="base" hangingPunct="0">
                        <a:spcBef>
                          <a:spcPct val="20000"/>
                        </a:spcBef>
                        <a:spcAft>
                          <a:spcPct val="0"/>
                        </a:spcAft>
                        <a:defRPr>
                          <a:solidFill>
                            <a:schemeClr val="tx1"/>
                          </a:solidFill>
                          <a:latin typeface="Times New Roman" panose="02020603050405020304" charset="0"/>
                          <a:ea typeface="MS PGothic" panose="020B0600070205080204" pitchFamily="34" charset="-128"/>
                        </a:defRPr>
                      </a:lvl9pPr>
                    </a:lstStyle>
                    <a:p>
                      <a:pPr marL="0" marR="0" lvl="0" indent="0" algn="l" defTabSz="457200" rtl="0" eaLnBrk="1" fontAlgn="base" latinLnBrk="0" hangingPunct="1">
                        <a:lnSpc>
                          <a:spcPct val="100000"/>
                        </a:lnSpc>
                        <a:spcBef>
                          <a:spcPct val="0"/>
                        </a:spcBef>
                        <a:spcAft>
                          <a:spcPct val="0"/>
                        </a:spcAft>
                        <a:buClrTx/>
                        <a:buSzTx/>
                        <a:buFontTx/>
                        <a:buNone/>
                      </a:pPr>
                      <a:r>
                        <a:rPr kumimoji="0" lang="en-US" altLang="en-US" sz="2000" b="1" i="0" u="none" strike="noStrike" cap="none" normalizeH="0" baseline="0" dirty="0">
                          <a:ln>
                            <a:noFill/>
                          </a:ln>
                          <a:solidFill>
                            <a:srgbClr val="000000"/>
                          </a:solidFill>
                          <a:effectLst/>
                          <a:latin typeface="Arial" panose="020B0604020202020204" pitchFamily="34" charset="0"/>
                          <a:ea typeface="MS PGothic" panose="020B0600070205080204" pitchFamily="34" charset="-128"/>
                        </a:rPr>
                        <a:t>Design Paradigm</a:t>
                      </a:r>
                      <a:endParaRPr kumimoji="0" lang="en-US" altLang="en-US" sz="2000" b="1" i="0" u="none" strike="noStrike" cap="none" normalizeH="0" baseline="0" dirty="0">
                        <a:ln>
                          <a:noFill/>
                        </a:ln>
                        <a:solidFill>
                          <a:srgbClr val="000000"/>
                        </a:solidFill>
                        <a:effectLst/>
                        <a:latin typeface="Arial" panose="020B0604020202020204" pitchFamily="34" charset="0"/>
                        <a:ea typeface="MS PGothic" panose="020B0600070205080204" pitchFamily="34" charset="-128"/>
                      </a:endParaRPr>
                    </a:p>
                  </a:txBody>
                  <a:tcPr marT="45711" marB="4571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2F4EC"/>
                    </a:solidFill>
                  </a:tcPr>
                </a:tc>
                <a:tc>
                  <a:txBody>
                    <a:bodyPr/>
                    <a:lstStyle>
                      <a:lvl1pPr defTabSz="457200">
                        <a:spcBef>
                          <a:spcPct val="20000"/>
                        </a:spcBef>
                        <a:defRPr sz="2800">
                          <a:solidFill>
                            <a:schemeClr val="tx1"/>
                          </a:solidFill>
                          <a:latin typeface="Times New Roman" panose="02020603050405020304" charset="0"/>
                          <a:ea typeface="MS PGothic" panose="020B0600070205080204" pitchFamily="34" charset="-128"/>
                        </a:defRPr>
                      </a:lvl1pPr>
                      <a:lvl2pPr marL="742950" indent="-285750" defTabSz="457200">
                        <a:spcBef>
                          <a:spcPct val="20000"/>
                        </a:spcBef>
                        <a:defRPr sz="2400">
                          <a:solidFill>
                            <a:schemeClr val="tx1"/>
                          </a:solidFill>
                          <a:latin typeface="Times New Roman" panose="02020603050405020304" charset="0"/>
                          <a:ea typeface="MS PGothic" panose="020B0600070205080204" pitchFamily="34" charset="-128"/>
                        </a:defRPr>
                      </a:lvl2pPr>
                      <a:lvl3pPr marL="1143000" indent="-228600" defTabSz="457200">
                        <a:spcBef>
                          <a:spcPct val="20000"/>
                        </a:spcBef>
                        <a:defRPr sz="2000">
                          <a:solidFill>
                            <a:schemeClr val="tx1"/>
                          </a:solidFill>
                          <a:latin typeface="Times New Roman" panose="02020603050405020304" charset="0"/>
                          <a:ea typeface="MS PGothic" panose="020B0600070205080204" pitchFamily="34" charset="-128"/>
                        </a:defRPr>
                      </a:lvl3pPr>
                      <a:lvl4pPr marL="1600200" indent="-228600" defTabSz="457200">
                        <a:spcBef>
                          <a:spcPct val="20000"/>
                        </a:spcBef>
                        <a:defRPr>
                          <a:solidFill>
                            <a:schemeClr val="tx1"/>
                          </a:solidFill>
                          <a:latin typeface="Times New Roman" panose="02020603050405020304" charset="0"/>
                          <a:ea typeface="MS PGothic" panose="020B0600070205080204" pitchFamily="34" charset="-128"/>
                        </a:defRPr>
                      </a:lvl4pPr>
                      <a:lvl5pPr marL="2057400" indent="-228600" defTabSz="457200">
                        <a:spcBef>
                          <a:spcPct val="20000"/>
                        </a:spcBef>
                        <a:defRPr>
                          <a:solidFill>
                            <a:schemeClr val="tx1"/>
                          </a:solidFill>
                          <a:latin typeface="Times New Roman" panose="02020603050405020304" charset="0"/>
                          <a:ea typeface="MS PGothic" panose="020B0600070205080204" pitchFamily="34" charset="-128"/>
                        </a:defRPr>
                      </a:lvl5pPr>
                      <a:lvl6pPr marL="2514600" indent="-228600" defTabSz="457200" eaLnBrk="0" fontAlgn="base" hangingPunct="0">
                        <a:spcBef>
                          <a:spcPct val="20000"/>
                        </a:spcBef>
                        <a:spcAft>
                          <a:spcPct val="0"/>
                        </a:spcAft>
                        <a:defRPr>
                          <a:solidFill>
                            <a:schemeClr val="tx1"/>
                          </a:solidFill>
                          <a:latin typeface="Times New Roman" panose="02020603050405020304" charset="0"/>
                          <a:ea typeface="MS PGothic" panose="020B0600070205080204" pitchFamily="34" charset="-128"/>
                        </a:defRPr>
                      </a:lvl6pPr>
                      <a:lvl7pPr marL="2971800" indent="-228600" defTabSz="457200" eaLnBrk="0" fontAlgn="base" hangingPunct="0">
                        <a:spcBef>
                          <a:spcPct val="20000"/>
                        </a:spcBef>
                        <a:spcAft>
                          <a:spcPct val="0"/>
                        </a:spcAft>
                        <a:defRPr>
                          <a:solidFill>
                            <a:schemeClr val="tx1"/>
                          </a:solidFill>
                          <a:latin typeface="Times New Roman" panose="02020603050405020304" charset="0"/>
                          <a:ea typeface="MS PGothic" panose="020B0600070205080204" pitchFamily="34" charset="-128"/>
                        </a:defRPr>
                      </a:lvl7pPr>
                      <a:lvl8pPr marL="3429000" indent="-228600" defTabSz="457200" eaLnBrk="0" fontAlgn="base" hangingPunct="0">
                        <a:spcBef>
                          <a:spcPct val="20000"/>
                        </a:spcBef>
                        <a:spcAft>
                          <a:spcPct val="0"/>
                        </a:spcAft>
                        <a:defRPr>
                          <a:solidFill>
                            <a:schemeClr val="tx1"/>
                          </a:solidFill>
                          <a:latin typeface="Times New Roman" panose="02020603050405020304" charset="0"/>
                          <a:ea typeface="MS PGothic" panose="020B0600070205080204" pitchFamily="34" charset="-128"/>
                        </a:defRPr>
                      </a:lvl8pPr>
                      <a:lvl9pPr marL="3886200" indent="-228600" defTabSz="457200" eaLnBrk="0" fontAlgn="base" hangingPunct="0">
                        <a:spcBef>
                          <a:spcPct val="20000"/>
                        </a:spcBef>
                        <a:spcAft>
                          <a:spcPct val="0"/>
                        </a:spcAft>
                        <a:defRPr>
                          <a:solidFill>
                            <a:schemeClr val="tx1"/>
                          </a:solidFill>
                          <a:latin typeface="Times New Roman" panose="02020603050405020304" charset="0"/>
                          <a:ea typeface="MS PGothic" panose="020B0600070205080204" pitchFamily="34" charset="-128"/>
                        </a:defRPr>
                      </a:lvl9pPr>
                    </a:lstStyle>
                    <a:p>
                      <a:pPr marL="0" marR="0" lvl="0" indent="0" algn="l" defTabSz="457200" rtl="0" eaLnBrk="1" fontAlgn="base" latinLnBrk="0" hangingPunct="1">
                        <a:lnSpc>
                          <a:spcPct val="100000"/>
                        </a:lnSpc>
                        <a:spcBef>
                          <a:spcPct val="0"/>
                        </a:spcBef>
                        <a:spcAft>
                          <a:spcPct val="0"/>
                        </a:spcAft>
                        <a:buClrTx/>
                        <a:buSzTx/>
                        <a:buFontTx/>
                        <a:buNone/>
                      </a:pPr>
                      <a:r>
                        <a:rPr kumimoji="0" lang="en-US" altLang="en-US" sz="2000" b="0" i="0" u="none" strike="noStrike" cap="none" normalizeH="0" baseline="0" dirty="0">
                          <a:ln>
                            <a:noFill/>
                          </a:ln>
                          <a:solidFill>
                            <a:srgbClr val="000000"/>
                          </a:solidFill>
                          <a:effectLst/>
                          <a:latin typeface="Arial" panose="020B0604020202020204" pitchFamily="34" charset="0"/>
                          <a:ea typeface="MS PGothic" panose="020B0600070205080204" pitchFamily="34" charset="-128"/>
                        </a:rPr>
                        <a:t>Decomposition in space</a:t>
                      </a:r>
                      <a:endParaRPr kumimoji="0" lang="en-US" altLang="en-US" sz="2000" b="0" i="0" u="none" strike="noStrike" cap="none" normalizeH="0" baseline="0" dirty="0">
                        <a:ln>
                          <a:noFill/>
                        </a:ln>
                        <a:solidFill>
                          <a:srgbClr val="000000"/>
                        </a:solidFill>
                        <a:effectLst/>
                        <a:latin typeface="Arial" panose="020B0604020202020204" pitchFamily="34" charset="0"/>
                        <a:ea typeface="MS PGothic" panose="020B0600070205080204" pitchFamily="34" charset="-128"/>
                      </a:endParaRPr>
                    </a:p>
                  </a:txBody>
                  <a:tcPr marT="45711" marB="4571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2F4EC"/>
                    </a:solidFill>
                  </a:tcPr>
                </a:tc>
                <a:tc>
                  <a:txBody>
                    <a:bodyPr/>
                    <a:lstStyle>
                      <a:lvl1pPr defTabSz="457200">
                        <a:spcBef>
                          <a:spcPct val="20000"/>
                        </a:spcBef>
                        <a:defRPr sz="2800">
                          <a:solidFill>
                            <a:schemeClr val="tx1"/>
                          </a:solidFill>
                          <a:latin typeface="Times New Roman" panose="02020603050405020304" charset="0"/>
                          <a:ea typeface="MS PGothic" panose="020B0600070205080204" pitchFamily="34" charset="-128"/>
                        </a:defRPr>
                      </a:lvl1pPr>
                      <a:lvl2pPr marL="742950" indent="-285750" defTabSz="457200">
                        <a:spcBef>
                          <a:spcPct val="20000"/>
                        </a:spcBef>
                        <a:defRPr sz="2400">
                          <a:solidFill>
                            <a:schemeClr val="tx1"/>
                          </a:solidFill>
                          <a:latin typeface="Times New Roman" panose="02020603050405020304" charset="0"/>
                          <a:ea typeface="MS PGothic" panose="020B0600070205080204" pitchFamily="34" charset="-128"/>
                        </a:defRPr>
                      </a:lvl2pPr>
                      <a:lvl3pPr marL="1143000" indent="-228600" defTabSz="457200">
                        <a:spcBef>
                          <a:spcPct val="20000"/>
                        </a:spcBef>
                        <a:defRPr sz="2000">
                          <a:solidFill>
                            <a:schemeClr val="tx1"/>
                          </a:solidFill>
                          <a:latin typeface="Times New Roman" panose="02020603050405020304" charset="0"/>
                          <a:ea typeface="MS PGothic" panose="020B0600070205080204" pitchFamily="34" charset="-128"/>
                        </a:defRPr>
                      </a:lvl3pPr>
                      <a:lvl4pPr marL="1600200" indent="-228600" defTabSz="457200">
                        <a:spcBef>
                          <a:spcPct val="20000"/>
                        </a:spcBef>
                        <a:defRPr>
                          <a:solidFill>
                            <a:schemeClr val="tx1"/>
                          </a:solidFill>
                          <a:latin typeface="Times New Roman" panose="02020603050405020304" charset="0"/>
                          <a:ea typeface="MS PGothic" panose="020B0600070205080204" pitchFamily="34" charset="-128"/>
                        </a:defRPr>
                      </a:lvl4pPr>
                      <a:lvl5pPr marL="2057400" indent="-228600" defTabSz="457200">
                        <a:spcBef>
                          <a:spcPct val="20000"/>
                        </a:spcBef>
                        <a:defRPr>
                          <a:solidFill>
                            <a:schemeClr val="tx1"/>
                          </a:solidFill>
                          <a:latin typeface="Times New Roman" panose="02020603050405020304" charset="0"/>
                          <a:ea typeface="MS PGothic" panose="020B0600070205080204" pitchFamily="34" charset="-128"/>
                        </a:defRPr>
                      </a:lvl5pPr>
                      <a:lvl6pPr marL="2514600" indent="-228600" defTabSz="457200" eaLnBrk="0" fontAlgn="base" hangingPunct="0">
                        <a:spcBef>
                          <a:spcPct val="20000"/>
                        </a:spcBef>
                        <a:spcAft>
                          <a:spcPct val="0"/>
                        </a:spcAft>
                        <a:defRPr>
                          <a:solidFill>
                            <a:schemeClr val="tx1"/>
                          </a:solidFill>
                          <a:latin typeface="Times New Roman" panose="02020603050405020304" charset="0"/>
                          <a:ea typeface="MS PGothic" panose="020B0600070205080204" pitchFamily="34" charset="-128"/>
                        </a:defRPr>
                      </a:lvl6pPr>
                      <a:lvl7pPr marL="2971800" indent="-228600" defTabSz="457200" eaLnBrk="0" fontAlgn="base" hangingPunct="0">
                        <a:spcBef>
                          <a:spcPct val="20000"/>
                        </a:spcBef>
                        <a:spcAft>
                          <a:spcPct val="0"/>
                        </a:spcAft>
                        <a:defRPr>
                          <a:solidFill>
                            <a:schemeClr val="tx1"/>
                          </a:solidFill>
                          <a:latin typeface="Times New Roman" panose="02020603050405020304" charset="0"/>
                          <a:ea typeface="MS PGothic" panose="020B0600070205080204" pitchFamily="34" charset="-128"/>
                        </a:defRPr>
                      </a:lvl7pPr>
                      <a:lvl8pPr marL="3429000" indent="-228600" defTabSz="457200" eaLnBrk="0" fontAlgn="base" hangingPunct="0">
                        <a:spcBef>
                          <a:spcPct val="20000"/>
                        </a:spcBef>
                        <a:spcAft>
                          <a:spcPct val="0"/>
                        </a:spcAft>
                        <a:defRPr>
                          <a:solidFill>
                            <a:schemeClr val="tx1"/>
                          </a:solidFill>
                          <a:latin typeface="Times New Roman" panose="02020603050405020304" charset="0"/>
                          <a:ea typeface="MS PGothic" panose="020B0600070205080204" pitchFamily="34" charset="-128"/>
                        </a:defRPr>
                      </a:lvl8pPr>
                      <a:lvl9pPr marL="3886200" indent="-228600" defTabSz="457200" eaLnBrk="0" fontAlgn="base" hangingPunct="0">
                        <a:spcBef>
                          <a:spcPct val="20000"/>
                        </a:spcBef>
                        <a:spcAft>
                          <a:spcPct val="0"/>
                        </a:spcAft>
                        <a:defRPr>
                          <a:solidFill>
                            <a:schemeClr val="tx1"/>
                          </a:solidFill>
                          <a:latin typeface="Times New Roman" panose="02020603050405020304" charset="0"/>
                          <a:ea typeface="MS PGothic" panose="020B0600070205080204" pitchFamily="34" charset="-128"/>
                        </a:defRPr>
                      </a:lvl9pPr>
                    </a:lstStyle>
                    <a:p>
                      <a:pPr marL="0" marR="0" lvl="0" indent="0" algn="l" defTabSz="457200" rtl="0" eaLnBrk="1" fontAlgn="base" latinLnBrk="0" hangingPunct="1">
                        <a:lnSpc>
                          <a:spcPct val="100000"/>
                        </a:lnSpc>
                        <a:spcBef>
                          <a:spcPct val="0"/>
                        </a:spcBef>
                        <a:spcAft>
                          <a:spcPct val="0"/>
                        </a:spcAft>
                        <a:buClrTx/>
                        <a:buSzTx/>
                        <a:buFontTx/>
                        <a:buNone/>
                      </a:pPr>
                      <a:r>
                        <a:rPr kumimoji="0" lang="en-US" altLang="en-US" sz="2000" b="0" i="0" u="none" strike="noStrike" cap="none" normalizeH="0" baseline="0" dirty="0">
                          <a:ln>
                            <a:noFill/>
                          </a:ln>
                          <a:solidFill>
                            <a:srgbClr val="000000"/>
                          </a:solidFill>
                          <a:effectLst/>
                          <a:latin typeface="Arial" panose="020B0604020202020204" pitchFamily="34" charset="0"/>
                          <a:ea typeface="MS PGothic" panose="020B0600070205080204" pitchFamily="34" charset="-128"/>
                        </a:rPr>
                        <a:t>Decomposition in time</a:t>
                      </a:r>
                      <a:endParaRPr kumimoji="0" lang="en-US" altLang="en-US" sz="2000" b="0" i="0" u="none" strike="noStrike" cap="none" normalizeH="0" baseline="0" dirty="0">
                        <a:ln>
                          <a:noFill/>
                        </a:ln>
                        <a:solidFill>
                          <a:srgbClr val="000000"/>
                        </a:solidFill>
                        <a:effectLst/>
                        <a:latin typeface="Arial" panose="020B0604020202020204" pitchFamily="34" charset="0"/>
                        <a:ea typeface="MS PGothic" panose="020B0600070205080204" pitchFamily="34" charset="-128"/>
                      </a:endParaRPr>
                    </a:p>
                  </a:txBody>
                  <a:tcPr marT="45711" marB="4571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2F4EC"/>
                    </a:solidFill>
                  </a:tcPr>
                </a:tc>
              </a:tr>
              <a:tr h="545368">
                <a:tc>
                  <a:txBody>
                    <a:bodyPr/>
                    <a:lstStyle>
                      <a:lvl1pPr defTabSz="457200">
                        <a:spcBef>
                          <a:spcPct val="20000"/>
                        </a:spcBef>
                        <a:defRPr sz="2800">
                          <a:solidFill>
                            <a:schemeClr val="tx1"/>
                          </a:solidFill>
                          <a:latin typeface="Times New Roman" panose="02020603050405020304" charset="0"/>
                          <a:ea typeface="MS PGothic" panose="020B0600070205080204" pitchFamily="34" charset="-128"/>
                        </a:defRPr>
                      </a:lvl1pPr>
                      <a:lvl2pPr marL="742950" indent="-285750" defTabSz="457200">
                        <a:spcBef>
                          <a:spcPct val="20000"/>
                        </a:spcBef>
                        <a:defRPr sz="2400">
                          <a:solidFill>
                            <a:schemeClr val="tx1"/>
                          </a:solidFill>
                          <a:latin typeface="Times New Roman" panose="02020603050405020304" charset="0"/>
                          <a:ea typeface="MS PGothic" panose="020B0600070205080204" pitchFamily="34" charset="-128"/>
                        </a:defRPr>
                      </a:lvl2pPr>
                      <a:lvl3pPr marL="1143000" indent="-228600" defTabSz="457200">
                        <a:spcBef>
                          <a:spcPct val="20000"/>
                        </a:spcBef>
                        <a:defRPr sz="2000">
                          <a:solidFill>
                            <a:schemeClr val="tx1"/>
                          </a:solidFill>
                          <a:latin typeface="Times New Roman" panose="02020603050405020304" charset="0"/>
                          <a:ea typeface="MS PGothic" panose="020B0600070205080204" pitchFamily="34" charset="-128"/>
                        </a:defRPr>
                      </a:lvl3pPr>
                      <a:lvl4pPr marL="1600200" indent="-228600" defTabSz="457200">
                        <a:spcBef>
                          <a:spcPct val="20000"/>
                        </a:spcBef>
                        <a:defRPr>
                          <a:solidFill>
                            <a:schemeClr val="tx1"/>
                          </a:solidFill>
                          <a:latin typeface="Times New Roman" panose="02020603050405020304" charset="0"/>
                          <a:ea typeface="MS PGothic" panose="020B0600070205080204" pitchFamily="34" charset="-128"/>
                        </a:defRPr>
                      </a:lvl4pPr>
                      <a:lvl5pPr marL="2057400" indent="-228600" defTabSz="457200">
                        <a:spcBef>
                          <a:spcPct val="20000"/>
                        </a:spcBef>
                        <a:defRPr>
                          <a:solidFill>
                            <a:schemeClr val="tx1"/>
                          </a:solidFill>
                          <a:latin typeface="Times New Roman" panose="02020603050405020304" charset="0"/>
                          <a:ea typeface="MS PGothic" panose="020B0600070205080204" pitchFamily="34" charset="-128"/>
                        </a:defRPr>
                      </a:lvl5pPr>
                      <a:lvl6pPr marL="2514600" indent="-228600" defTabSz="457200" eaLnBrk="0" fontAlgn="base" hangingPunct="0">
                        <a:spcBef>
                          <a:spcPct val="20000"/>
                        </a:spcBef>
                        <a:spcAft>
                          <a:spcPct val="0"/>
                        </a:spcAft>
                        <a:defRPr>
                          <a:solidFill>
                            <a:schemeClr val="tx1"/>
                          </a:solidFill>
                          <a:latin typeface="Times New Roman" panose="02020603050405020304" charset="0"/>
                          <a:ea typeface="MS PGothic" panose="020B0600070205080204" pitchFamily="34" charset="-128"/>
                        </a:defRPr>
                      </a:lvl6pPr>
                      <a:lvl7pPr marL="2971800" indent="-228600" defTabSz="457200" eaLnBrk="0" fontAlgn="base" hangingPunct="0">
                        <a:spcBef>
                          <a:spcPct val="20000"/>
                        </a:spcBef>
                        <a:spcAft>
                          <a:spcPct val="0"/>
                        </a:spcAft>
                        <a:defRPr>
                          <a:solidFill>
                            <a:schemeClr val="tx1"/>
                          </a:solidFill>
                          <a:latin typeface="Times New Roman" panose="02020603050405020304" charset="0"/>
                          <a:ea typeface="MS PGothic" panose="020B0600070205080204" pitchFamily="34" charset="-128"/>
                        </a:defRPr>
                      </a:lvl7pPr>
                      <a:lvl8pPr marL="3429000" indent="-228600" defTabSz="457200" eaLnBrk="0" fontAlgn="base" hangingPunct="0">
                        <a:spcBef>
                          <a:spcPct val="20000"/>
                        </a:spcBef>
                        <a:spcAft>
                          <a:spcPct val="0"/>
                        </a:spcAft>
                        <a:defRPr>
                          <a:solidFill>
                            <a:schemeClr val="tx1"/>
                          </a:solidFill>
                          <a:latin typeface="Times New Roman" panose="02020603050405020304" charset="0"/>
                          <a:ea typeface="MS PGothic" panose="020B0600070205080204" pitchFamily="34" charset="-128"/>
                        </a:defRPr>
                      </a:lvl8pPr>
                      <a:lvl9pPr marL="3886200" indent="-228600" defTabSz="457200" eaLnBrk="0" fontAlgn="base" hangingPunct="0">
                        <a:spcBef>
                          <a:spcPct val="20000"/>
                        </a:spcBef>
                        <a:spcAft>
                          <a:spcPct val="0"/>
                        </a:spcAft>
                        <a:defRPr>
                          <a:solidFill>
                            <a:schemeClr val="tx1"/>
                          </a:solidFill>
                          <a:latin typeface="Times New Roman" panose="02020603050405020304" charset="0"/>
                          <a:ea typeface="MS PGothic" panose="020B0600070205080204" pitchFamily="34" charset="-128"/>
                        </a:defRPr>
                      </a:lvl9pPr>
                    </a:lstStyle>
                    <a:p>
                      <a:pPr marL="0" marR="0" lvl="0" indent="0" algn="l" defTabSz="457200" rtl="0" eaLnBrk="1" fontAlgn="base" latinLnBrk="0" hangingPunct="1">
                        <a:lnSpc>
                          <a:spcPct val="100000"/>
                        </a:lnSpc>
                        <a:spcBef>
                          <a:spcPct val="0"/>
                        </a:spcBef>
                        <a:spcAft>
                          <a:spcPct val="0"/>
                        </a:spcAft>
                        <a:buClrTx/>
                        <a:buSzTx/>
                        <a:buFontTx/>
                        <a:buNone/>
                      </a:pPr>
                      <a:r>
                        <a:rPr kumimoji="0" lang="en-US" altLang="en-US" sz="2000" b="1" i="0" u="none" strike="noStrike" cap="none" normalizeH="0" baseline="0" dirty="0">
                          <a:ln>
                            <a:noFill/>
                          </a:ln>
                          <a:solidFill>
                            <a:srgbClr val="000000"/>
                          </a:solidFill>
                          <a:effectLst/>
                          <a:latin typeface="Arial" panose="020B0604020202020204" pitchFamily="34" charset="0"/>
                          <a:ea typeface="MS PGothic" panose="020B0600070205080204" pitchFamily="34" charset="-128"/>
                        </a:rPr>
                        <a:t>Resource</a:t>
                      </a:r>
                      <a:endParaRPr kumimoji="0" lang="en-US" altLang="en-US" sz="2000" b="1" i="0" u="none" strike="noStrike" cap="none" normalizeH="0" baseline="0" dirty="0">
                        <a:ln>
                          <a:noFill/>
                        </a:ln>
                        <a:solidFill>
                          <a:srgbClr val="000000"/>
                        </a:solidFill>
                        <a:effectLst/>
                        <a:latin typeface="Arial" panose="020B0604020202020204" pitchFamily="34" charset="0"/>
                        <a:ea typeface="MS PGothic" panose="020B0600070205080204" pitchFamily="34" charset="-128"/>
                      </a:endParaRPr>
                    </a:p>
                  </a:txBody>
                  <a:tcPr marT="45711" marB="4571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1FAF6"/>
                    </a:solidFill>
                  </a:tcPr>
                </a:tc>
                <a:tc>
                  <a:txBody>
                    <a:bodyPr/>
                    <a:lstStyle>
                      <a:lvl1pPr defTabSz="457200">
                        <a:spcBef>
                          <a:spcPct val="20000"/>
                        </a:spcBef>
                        <a:defRPr sz="2800">
                          <a:solidFill>
                            <a:schemeClr val="tx1"/>
                          </a:solidFill>
                          <a:latin typeface="Times New Roman" panose="02020603050405020304" charset="0"/>
                          <a:ea typeface="MS PGothic" panose="020B0600070205080204" pitchFamily="34" charset="-128"/>
                        </a:defRPr>
                      </a:lvl1pPr>
                      <a:lvl2pPr marL="742950" indent="-285750" defTabSz="457200">
                        <a:spcBef>
                          <a:spcPct val="20000"/>
                        </a:spcBef>
                        <a:defRPr sz="2400">
                          <a:solidFill>
                            <a:schemeClr val="tx1"/>
                          </a:solidFill>
                          <a:latin typeface="Times New Roman" panose="02020603050405020304" charset="0"/>
                          <a:ea typeface="MS PGothic" panose="020B0600070205080204" pitchFamily="34" charset="-128"/>
                        </a:defRPr>
                      </a:lvl2pPr>
                      <a:lvl3pPr marL="1143000" indent="-228600" defTabSz="457200">
                        <a:spcBef>
                          <a:spcPct val="20000"/>
                        </a:spcBef>
                        <a:defRPr sz="2000">
                          <a:solidFill>
                            <a:schemeClr val="tx1"/>
                          </a:solidFill>
                          <a:latin typeface="Times New Roman" panose="02020603050405020304" charset="0"/>
                          <a:ea typeface="MS PGothic" panose="020B0600070205080204" pitchFamily="34" charset="-128"/>
                        </a:defRPr>
                      </a:lvl3pPr>
                      <a:lvl4pPr marL="1600200" indent="-228600" defTabSz="457200">
                        <a:spcBef>
                          <a:spcPct val="20000"/>
                        </a:spcBef>
                        <a:defRPr>
                          <a:solidFill>
                            <a:schemeClr val="tx1"/>
                          </a:solidFill>
                          <a:latin typeface="Times New Roman" panose="02020603050405020304" charset="0"/>
                          <a:ea typeface="MS PGothic" panose="020B0600070205080204" pitchFamily="34" charset="-128"/>
                        </a:defRPr>
                      </a:lvl4pPr>
                      <a:lvl5pPr marL="2057400" indent="-228600" defTabSz="457200">
                        <a:spcBef>
                          <a:spcPct val="20000"/>
                        </a:spcBef>
                        <a:defRPr>
                          <a:solidFill>
                            <a:schemeClr val="tx1"/>
                          </a:solidFill>
                          <a:latin typeface="Times New Roman" panose="02020603050405020304" charset="0"/>
                          <a:ea typeface="MS PGothic" panose="020B0600070205080204" pitchFamily="34" charset="-128"/>
                        </a:defRPr>
                      </a:lvl5pPr>
                      <a:lvl6pPr marL="2514600" indent="-228600" defTabSz="457200" eaLnBrk="0" fontAlgn="base" hangingPunct="0">
                        <a:spcBef>
                          <a:spcPct val="20000"/>
                        </a:spcBef>
                        <a:spcAft>
                          <a:spcPct val="0"/>
                        </a:spcAft>
                        <a:defRPr>
                          <a:solidFill>
                            <a:schemeClr val="tx1"/>
                          </a:solidFill>
                          <a:latin typeface="Times New Roman" panose="02020603050405020304" charset="0"/>
                          <a:ea typeface="MS PGothic" panose="020B0600070205080204" pitchFamily="34" charset="-128"/>
                        </a:defRPr>
                      </a:lvl6pPr>
                      <a:lvl7pPr marL="2971800" indent="-228600" defTabSz="457200" eaLnBrk="0" fontAlgn="base" hangingPunct="0">
                        <a:spcBef>
                          <a:spcPct val="20000"/>
                        </a:spcBef>
                        <a:spcAft>
                          <a:spcPct val="0"/>
                        </a:spcAft>
                        <a:defRPr>
                          <a:solidFill>
                            <a:schemeClr val="tx1"/>
                          </a:solidFill>
                          <a:latin typeface="Times New Roman" panose="02020603050405020304" charset="0"/>
                          <a:ea typeface="MS PGothic" panose="020B0600070205080204" pitchFamily="34" charset="-128"/>
                        </a:defRPr>
                      </a:lvl7pPr>
                      <a:lvl8pPr marL="3429000" indent="-228600" defTabSz="457200" eaLnBrk="0" fontAlgn="base" hangingPunct="0">
                        <a:spcBef>
                          <a:spcPct val="20000"/>
                        </a:spcBef>
                        <a:spcAft>
                          <a:spcPct val="0"/>
                        </a:spcAft>
                        <a:defRPr>
                          <a:solidFill>
                            <a:schemeClr val="tx1"/>
                          </a:solidFill>
                          <a:latin typeface="Times New Roman" panose="02020603050405020304" charset="0"/>
                          <a:ea typeface="MS PGothic" panose="020B0600070205080204" pitchFamily="34" charset="-128"/>
                        </a:defRPr>
                      </a:lvl8pPr>
                      <a:lvl9pPr marL="3886200" indent="-228600" defTabSz="457200" eaLnBrk="0" fontAlgn="base" hangingPunct="0">
                        <a:spcBef>
                          <a:spcPct val="20000"/>
                        </a:spcBef>
                        <a:spcAft>
                          <a:spcPct val="0"/>
                        </a:spcAft>
                        <a:defRPr>
                          <a:solidFill>
                            <a:schemeClr val="tx1"/>
                          </a:solidFill>
                          <a:latin typeface="Times New Roman" panose="02020603050405020304" charset="0"/>
                          <a:ea typeface="MS PGothic" panose="020B0600070205080204" pitchFamily="34" charset="-128"/>
                        </a:defRPr>
                      </a:lvl9pPr>
                    </a:lstStyle>
                    <a:p>
                      <a:pPr marL="0" marR="0" lvl="0" indent="0" algn="l" defTabSz="457200" rtl="0" eaLnBrk="1" fontAlgn="base" latinLnBrk="0" hangingPunct="1">
                        <a:lnSpc>
                          <a:spcPct val="100000"/>
                        </a:lnSpc>
                        <a:spcBef>
                          <a:spcPct val="0"/>
                        </a:spcBef>
                        <a:spcAft>
                          <a:spcPct val="0"/>
                        </a:spcAft>
                        <a:buClrTx/>
                        <a:buSzTx/>
                        <a:buFontTx/>
                        <a:buNone/>
                      </a:pPr>
                      <a:r>
                        <a:rPr kumimoji="0" lang="en-US" altLang="en-US" sz="2000" b="0" i="0" u="none" strike="noStrike" cap="none" normalizeH="0" baseline="0" dirty="0">
                          <a:ln>
                            <a:noFill/>
                          </a:ln>
                          <a:solidFill>
                            <a:srgbClr val="000000"/>
                          </a:solidFill>
                          <a:effectLst/>
                          <a:latin typeface="Arial" panose="020B0604020202020204" pitchFamily="34" charset="0"/>
                          <a:ea typeface="MS PGothic" panose="020B0600070205080204" pitchFamily="34" charset="-128"/>
                        </a:rPr>
                        <a:t>Area (#gates, #Slices)</a:t>
                      </a:r>
                      <a:endParaRPr kumimoji="0" lang="en-US" altLang="en-US" sz="2000" b="0" i="0" u="none" strike="noStrike" cap="none" normalizeH="0" baseline="0" dirty="0">
                        <a:ln>
                          <a:noFill/>
                        </a:ln>
                        <a:solidFill>
                          <a:srgbClr val="000000"/>
                        </a:solidFill>
                        <a:effectLst/>
                        <a:latin typeface="Arial" panose="020B0604020202020204" pitchFamily="34" charset="0"/>
                        <a:ea typeface="MS PGothic" panose="020B0600070205080204" pitchFamily="34" charset="-128"/>
                      </a:endParaRPr>
                    </a:p>
                  </a:txBody>
                  <a:tcPr marT="45711" marB="4571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1FAF6"/>
                    </a:solidFill>
                  </a:tcPr>
                </a:tc>
                <a:tc>
                  <a:txBody>
                    <a:bodyPr/>
                    <a:lstStyle>
                      <a:lvl1pPr defTabSz="457200">
                        <a:spcBef>
                          <a:spcPct val="20000"/>
                        </a:spcBef>
                        <a:defRPr sz="2800">
                          <a:solidFill>
                            <a:schemeClr val="tx1"/>
                          </a:solidFill>
                          <a:latin typeface="Times New Roman" panose="02020603050405020304" charset="0"/>
                          <a:ea typeface="MS PGothic" panose="020B0600070205080204" pitchFamily="34" charset="-128"/>
                        </a:defRPr>
                      </a:lvl1pPr>
                      <a:lvl2pPr marL="742950" indent="-285750" defTabSz="457200">
                        <a:spcBef>
                          <a:spcPct val="20000"/>
                        </a:spcBef>
                        <a:defRPr sz="2400">
                          <a:solidFill>
                            <a:schemeClr val="tx1"/>
                          </a:solidFill>
                          <a:latin typeface="Times New Roman" panose="02020603050405020304" charset="0"/>
                          <a:ea typeface="MS PGothic" panose="020B0600070205080204" pitchFamily="34" charset="-128"/>
                        </a:defRPr>
                      </a:lvl2pPr>
                      <a:lvl3pPr marL="1143000" indent="-228600" defTabSz="457200">
                        <a:spcBef>
                          <a:spcPct val="20000"/>
                        </a:spcBef>
                        <a:defRPr sz="2000">
                          <a:solidFill>
                            <a:schemeClr val="tx1"/>
                          </a:solidFill>
                          <a:latin typeface="Times New Roman" panose="02020603050405020304" charset="0"/>
                          <a:ea typeface="MS PGothic" panose="020B0600070205080204" pitchFamily="34" charset="-128"/>
                        </a:defRPr>
                      </a:lvl3pPr>
                      <a:lvl4pPr marL="1600200" indent="-228600" defTabSz="457200">
                        <a:spcBef>
                          <a:spcPct val="20000"/>
                        </a:spcBef>
                        <a:defRPr>
                          <a:solidFill>
                            <a:schemeClr val="tx1"/>
                          </a:solidFill>
                          <a:latin typeface="Times New Roman" panose="02020603050405020304" charset="0"/>
                          <a:ea typeface="MS PGothic" panose="020B0600070205080204" pitchFamily="34" charset="-128"/>
                        </a:defRPr>
                      </a:lvl4pPr>
                      <a:lvl5pPr marL="2057400" indent="-228600" defTabSz="457200">
                        <a:spcBef>
                          <a:spcPct val="20000"/>
                        </a:spcBef>
                        <a:defRPr>
                          <a:solidFill>
                            <a:schemeClr val="tx1"/>
                          </a:solidFill>
                          <a:latin typeface="Times New Roman" panose="02020603050405020304" charset="0"/>
                          <a:ea typeface="MS PGothic" panose="020B0600070205080204" pitchFamily="34" charset="-128"/>
                        </a:defRPr>
                      </a:lvl5pPr>
                      <a:lvl6pPr marL="2514600" indent="-228600" defTabSz="457200" eaLnBrk="0" fontAlgn="base" hangingPunct="0">
                        <a:spcBef>
                          <a:spcPct val="20000"/>
                        </a:spcBef>
                        <a:spcAft>
                          <a:spcPct val="0"/>
                        </a:spcAft>
                        <a:defRPr>
                          <a:solidFill>
                            <a:schemeClr val="tx1"/>
                          </a:solidFill>
                          <a:latin typeface="Times New Roman" panose="02020603050405020304" charset="0"/>
                          <a:ea typeface="MS PGothic" panose="020B0600070205080204" pitchFamily="34" charset="-128"/>
                        </a:defRPr>
                      </a:lvl6pPr>
                      <a:lvl7pPr marL="2971800" indent="-228600" defTabSz="457200" eaLnBrk="0" fontAlgn="base" hangingPunct="0">
                        <a:spcBef>
                          <a:spcPct val="20000"/>
                        </a:spcBef>
                        <a:spcAft>
                          <a:spcPct val="0"/>
                        </a:spcAft>
                        <a:defRPr>
                          <a:solidFill>
                            <a:schemeClr val="tx1"/>
                          </a:solidFill>
                          <a:latin typeface="Times New Roman" panose="02020603050405020304" charset="0"/>
                          <a:ea typeface="MS PGothic" panose="020B0600070205080204" pitchFamily="34" charset="-128"/>
                        </a:defRPr>
                      </a:lvl7pPr>
                      <a:lvl8pPr marL="3429000" indent="-228600" defTabSz="457200" eaLnBrk="0" fontAlgn="base" hangingPunct="0">
                        <a:spcBef>
                          <a:spcPct val="20000"/>
                        </a:spcBef>
                        <a:spcAft>
                          <a:spcPct val="0"/>
                        </a:spcAft>
                        <a:defRPr>
                          <a:solidFill>
                            <a:schemeClr val="tx1"/>
                          </a:solidFill>
                          <a:latin typeface="Times New Roman" panose="02020603050405020304" charset="0"/>
                          <a:ea typeface="MS PGothic" panose="020B0600070205080204" pitchFamily="34" charset="-128"/>
                        </a:defRPr>
                      </a:lvl8pPr>
                      <a:lvl9pPr marL="3886200" indent="-228600" defTabSz="457200" eaLnBrk="0" fontAlgn="base" hangingPunct="0">
                        <a:spcBef>
                          <a:spcPct val="20000"/>
                        </a:spcBef>
                        <a:spcAft>
                          <a:spcPct val="0"/>
                        </a:spcAft>
                        <a:defRPr>
                          <a:solidFill>
                            <a:schemeClr val="tx1"/>
                          </a:solidFill>
                          <a:latin typeface="Times New Roman" panose="02020603050405020304" charset="0"/>
                          <a:ea typeface="MS PGothic" panose="020B0600070205080204" pitchFamily="34" charset="-128"/>
                        </a:defRPr>
                      </a:lvl9pPr>
                    </a:lstStyle>
                    <a:p>
                      <a:pPr marL="0" marR="0" lvl="0" indent="0" algn="l" defTabSz="457200" rtl="0" eaLnBrk="1" fontAlgn="base" latinLnBrk="0" hangingPunct="1">
                        <a:lnSpc>
                          <a:spcPct val="100000"/>
                        </a:lnSpc>
                        <a:spcBef>
                          <a:spcPct val="0"/>
                        </a:spcBef>
                        <a:spcAft>
                          <a:spcPct val="0"/>
                        </a:spcAft>
                        <a:buClrTx/>
                        <a:buSzTx/>
                        <a:buFontTx/>
                        <a:buNone/>
                      </a:pPr>
                      <a:r>
                        <a:rPr kumimoji="0" lang="en-US" altLang="en-US" sz="2000" b="0" i="0" u="none" strike="noStrike" cap="none" normalizeH="0" baseline="0" dirty="0">
                          <a:ln>
                            <a:noFill/>
                          </a:ln>
                          <a:solidFill>
                            <a:srgbClr val="000000"/>
                          </a:solidFill>
                          <a:effectLst/>
                          <a:latin typeface="Arial" panose="020B0604020202020204" pitchFamily="34" charset="0"/>
                          <a:ea typeface="MS PGothic" panose="020B0600070205080204" pitchFamily="34" charset="-128"/>
                        </a:rPr>
                        <a:t>Time (#Cycles)</a:t>
                      </a:r>
                      <a:endParaRPr kumimoji="0" lang="en-US" altLang="en-US" sz="2000" b="0" i="0" u="none" strike="noStrike" cap="none" normalizeH="0" baseline="0" dirty="0">
                        <a:ln>
                          <a:noFill/>
                        </a:ln>
                        <a:solidFill>
                          <a:srgbClr val="000000"/>
                        </a:solidFill>
                        <a:effectLst/>
                        <a:latin typeface="Arial" panose="020B0604020202020204" pitchFamily="34" charset="0"/>
                        <a:ea typeface="MS PGothic" panose="020B0600070205080204" pitchFamily="34" charset="-128"/>
                      </a:endParaRPr>
                    </a:p>
                  </a:txBody>
                  <a:tcPr marT="45711" marB="4571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1FAF6"/>
                    </a:solidFill>
                  </a:tcPr>
                </a:tc>
              </a:tr>
              <a:tr h="545368">
                <a:tc>
                  <a:txBody>
                    <a:bodyPr/>
                    <a:lstStyle>
                      <a:lvl1pPr defTabSz="457200">
                        <a:spcBef>
                          <a:spcPct val="20000"/>
                        </a:spcBef>
                        <a:defRPr sz="2800">
                          <a:solidFill>
                            <a:schemeClr val="tx1"/>
                          </a:solidFill>
                          <a:latin typeface="Times New Roman" panose="02020603050405020304" charset="0"/>
                          <a:ea typeface="MS PGothic" panose="020B0600070205080204" pitchFamily="34" charset="-128"/>
                        </a:defRPr>
                      </a:lvl1pPr>
                      <a:lvl2pPr marL="742950" indent="-285750" defTabSz="457200">
                        <a:spcBef>
                          <a:spcPct val="20000"/>
                        </a:spcBef>
                        <a:defRPr sz="2400">
                          <a:solidFill>
                            <a:schemeClr val="tx1"/>
                          </a:solidFill>
                          <a:latin typeface="Times New Roman" panose="02020603050405020304" charset="0"/>
                          <a:ea typeface="MS PGothic" panose="020B0600070205080204" pitchFamily="34" charset="-128"/>
                        </a:defRPr>
                      </a:lvl2pPr>
                      <a:lvl3pPr marL="1143000" indent="-228600" defTabSz="457200">
                        <a:spcBef>
                          <a:spcPct val="20000"/>
                        </a:spcBef>
                        <a:defRPr sz="2000">
                          <a:solidFill>
                            <a:schemeClr val="tx1"/>
                          </a:solidFill>
                          <a:latin typeface="Times New Roman" panose="02020603050405020304" charset="0"/>
                          <a:ea typeface="MS PGothic" panose="020B0600070205080204" pitchFamily="34" charset="-128"/>
                        </a:defRPr>
                      </a:lvl3pPr>
                      <a:lvl4pPr marL="1600200" indent="-228600" defTabSz="457200">
                        <a:spcBef>
                          <a:spcPct val="20000"/>
                        </a:spcBef>
                        <a:defRPr>
                          <a:solidFill>
                            <a:schemeClr val="tx1"/>
                          </a:solidFill>
                          <a:latin typeface="Times New Roman" panose="02020603050405020304" charset="0"/>
                          <a:ea typeface="MS PGothic" panose="020B0600070205080204" pitchFamily="34" charset="-128"/>
                        </a:defRPr>
                      </a:lvl4pPr>
                      <a:lvl5pPr marL="2057400" indent="-228600" defTabSz="457200">
                        <a:spcBef>
                          <a:spcPct val="20000"/>
                        </a:spcBef>
                        <a:defRPr>
                          <a:solidFill>
                            <a:schemeClr val="tx1"/>
                          </a:solidFill>
                          <a:latin typeface="Times New Roman" panose="02020603050405020304" charset="0"/>
                          <a:ea typeface="MS PGothic" panose="020B0600070205080204" pitchFamily="34" charset="-128"/>
                        </a:defRPr>
                      </a:lvl5pPr>
                      <a:lvl6pPr marL="2514600" indent="-228600" defTabSz="457200" eaLnBrk="0" fontAlgn="base" hangingPunct="0">
                        <a:spcBef>
                          <a:spcPct val="20000"/>
                        </a:spcBef>
                        <a:spcAft>
                          <a:spcPct val="0"/>
                        </a:spcAft>
                        <a:defRPr>
                          <a:solidFill>
                            <a:schemeClr val="tx1"/>
                          </a:solidFill>
                          <a:latin typeface="Times New Roman" panose="02020603050405020304" charset="0"/>
                          <a:ea typeface="MS PGothic" panose="020B0600070205080204" pitchFamily="34" charset="-128"/>
                        </a:defRPr>
                      </a:lvl6pPr>
                      <a:lvl7pPr marL="2971800" indent="-228600" defTabSz="457200" eaLnBrk="0" fontAlgn="base" hangingPunct="0">
                        <a:spcBef>
                          <a:spcPct val="20000"/>
                        </a:spcBef>
                        <a:spcAft>
                          <a:spcPct val="0"/>
                        </a:spcAft>
                        <a:defRPr>
                          <a:solidFill>
                            <a:schemeClr val="tx1"/>
                          </a:solidFill>
                          <a:latin typeface="Times New Roman" panose="02020603050405020304" charset="0"/>
                          <a:ea typeface="MS PGothic" panose="020B0600070205080204" pitchFamily="34" charset="-128"/>
                        </a:defRPr>
                      </a:lvl7pPr>
                      <a:lvl8pPr marL="3429000" indent="-228600" defTabSz="457200" eaLnBrk="0" fontAlgn="base" hangingPunct="0">
                        <a:spcBef>
                          <a:spcPct val="20000"/>
                        </a:spcBef>
                        <a:spcAft>
                          <a:spcPct val="0"/>
                        </a:spcAft>
                        <a:defRPr>
                          <a:solidFill>
                            <a:schemeClr val="tx1"/>
                          </a:solidFill>
                          <a:latin typeface="Times New Roman" panose="02020603050405020304" charset="0"/>
                          <a:ea typeface="MS PGothic" panose="020B0600070205080204" pitchFamily="34" charset="-128"/>
                        </a:defRPr>
                      </a:lvl8pPr>
                      <a:lvl9pPr marL="3886200" indent="-228600" defTabSz="457200" eaLnBrk="0" fontAlgn="base" hangingPunct="0">
                        <a:spcBef>
                          <a:spcPct val="20000"/>
                        </a:spcBef>
                        <a:spcAft>
                          <a:spcPct val="0"/>
                        </a:spcAft>
                        <a:defRPr>
                          <a:solidFill>
                            <a:schemeClr val="tx1"/>
                          </a:solidFill>
                          <a:latin typeface="Times New Roman" panose="02020603050405020304" charset="0"/>
                          <a:ea typeface="MS PGothic" panose="020B0600070205080204" pitchFamily="34" charset="-128"/>
                        </a:defRPr>
                      </a:lvl9pPr>
                    </a:lstStyle>
                    <a:p>
                      <a:pPr marL="0" marR="0" lvl="0" indent="0" algn="l" defTabSz="457200" rtl="0" eaLnBrk="1" fontAlgn="base" latinLnBrk="0" hangingPunct="1">
                        <a:lnSpc>
                          <a:spcPct val="100000"/>
                        </a:lnSpc>
                        <a:spcBef>
                          <a:spcPct val="0"/>
                        </a:spcBef>
                        <a:spcAft>
                          <a:spcPct val="0"/>
                        </a:spcAft>
                        <a:buClrTx/>
                        <a:buSzTx/>
                        <a:buFontTx/>
                        <a:buNone/>
                      </a:pPr>
                      <a:r>
                        <a:rPr kumimoji="0" lang="en-US" altLang="en-US" sz="2000" b="1" i="0" u="none" strike="noStrike" cap="none" normalizeH="0" baseline="0" dirty="0">
                          <a:ln>
                            <a:noFill/>
                          </a:ln>
                          <a:solidFill>
                            <a:srgbClr val="000000"/>
                          </a:solidFill>
                          <a:effectLst/>
                          <a:latin typeface="Arial" panose="020B0604020202020204" pitchFamily="34" charset="0"/>
                          <a:ea typeface="MS PGothic" panose="020B0600070205080204" pitchFamily="34" charset="-128"/>
                        </a:rPr>
                        <a:t>Flexibility</a:t>
                      </a:r>
                      <a:endParaRPr kumimoji="0" lang="en-US" altLang="en-US" sz="2000" b="1" i="0" u="none" strike="noStrike" cap="none" normalizeH="0" baseline="0" dirty="0">
                        <a:ln>
                          <a:noFill/>
                        </a:ln>
                        <a:solidFill>
                          <a:srgbClr val="000000"/>
                        </a:solidFill>
                        <a:effectLst/>
                        <a:latin typeface="Arial" panose="020B0604020202020204" pitchFamily="34" charset="0"/>
                        <a:ea typeface="MS PGothic" panose="020B0600070205080204" pitchFamily="34" charset="-128"/>
                      </a:endParaRPr>
                    </a:p>
                  </a:txBody>
                  <a:tcPr marT="45711" marB="4571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2F4EC"/>
                    </a:solidFill>
                  </a:tcPr>
                </a:tc>
                <a:tc>
                  <a:txBody>
                    <a:bodyPr/>
                    <a:lstStyle>
                      <a:lvl1pPr defTabSz="457200">
                        <a:spcBef>
                          <a:spcPct val="20000"/>
                        </a:spcBef>
                        <a:defRPr sz="2800">
                          <a:solidFill>
                            <a:schemeClr val="tx1"/>
                          </a:solidFill>
                          <a:latin typeface="Times New Roman" panose="02020603050405020304" charset="0"/>
                          <a:ea typeface="MS PGothic" panose="020B0600070205080204" pitchFamily="34" charset="-128"/>
                        </a:defRPr>
                      </a:lvl1pPr>
                      <a:lvl2pPr marL="742950" indent="-285750" defTabSz="457200">
                        <a:spcBef>
                          <a:spcPct val="20000"/>
                        </a:spcBef>
                        <a:defRPr sz="2400">
                          <a:solidFill>
                            <a:schemeClr val="tx1"/>
                          </a:solidFill>
                          <a:latin typeface="Times New Roman" panose="02020603050405020304" charset="0"/>
                          <a:ea typeface="MS PGothic" panose="020B0600070205080204" pitchFamily="34" charset="-128"/>
                        </a:defRPr>
                      </a:lvl2pPr>
                      <a:lvl3pPr marL="1143000" indent="-228600" defTabSz="457200">
                        <a:spcBef>
                          <a:spcPct val="20000"/>
                        </a:spcBef>
                        <a:defRPr sz="2000">
                          <a:solidFill>
                            <a:schemeClr val="tx1"/>
                          </a:solidFill>
                          <a:latin typeface="Times New Roman" panose="02020603050405020304" charset="0"/>
                          <a:ea typeface="MS PGothic" panose="020B0600070205080204" pitchFamily="34" charset="-128"/>
                        </a:defRPr>
                      </a:lvl3pPr>
                      <a:lvl4pPr marL="1600200" indent="-228600" defTabSz="457200">
                        <a:spcBef>
                          <a:spcPct val="20000"/>
                        </a:spcBef>
                        <a:defRPr>
                          <a:solidFill>
                            <a:schemeClr val="tx1"/>
                          </a:solidFill>
                          <a:latin typeface="Times New Roman" panose="02020603050405020304" charset="0"/>
                          <a:ea typeface="MS PGothic" panose="020B0600070205080204" pitchFamily="34" charset="-128"/>
                        </a:defRPr>
                      </a:lvl4pPr>
                      <a:lvl5pPr marL="2057400" indent="-228600" defTabSz="457200">
                        <a:spcBef>
                          <a:spcPct val="20000"/>
                        </a:spcBef>
                        <a:defRPr>
                          <a:solidFill>
                            <a:schemeClr val="tx1"/>
                          </a:solidFill>
                          <a:latin typeface="Times New Roman" panose="02020603050405020304" charset="0"/>
                          <a:ea typeface="MS PGothic" panose="020B0600070205080204" pitchFamily="34" charset="-128"/>
                        </a:defRPr>
                      </a:lvl5pPr>
                      <a:lvl6pPr marL="2514600" indent="-228600" defTabSz="457200" eaLnBrk="0" fontAlgn="base" hangingPunct="0">
                        <a:spcBef>
                          <a:spcPct val="20000"/>
                        </a:spcBef>
                        <a:spcAft>
                          <a:spcPct val="0"/>
                        </a:spcAft>
                        <a:defRPr>
                          <a:solidFill>
                            <a:schemeClr val="tx1"/>
                          </a:solidFill>
                          <a:latin typeface="Times New Roman" panose="02020603050405020304" charset="0"/>
                          <a:ea typeface="MS PGothic" panose="020B0600070205080204" pitchFamily="34" charset="-128"/>
                        </a:defRPr>
                      </a:lvl6pPr>
                      <a:lvl7pPr marL="2971800" indent="-228600" defTabSz="457200" eaLnBrk="0" fontAlgn="base" hangingPunct="0">
                        <a:spcBef>
                          <a:spcPct val="20000"/>
                        </a:spcBef>
                        <a:spcAft>
                          <a:spcPct val="0"/>
                        </a:spcAft>
                        <a:defRPr>
                          <a:solidFill>
                            <a:schemeClr val="tx1"/>
                          </a:solidFill>
                          <a:latin typeface="Times New Roman" panose="02020603050405020304" charset="0"/>
                          <a:ea typeface="MS PGothic" panose="020B0600070205080204" pitchFamily="34" charset="-128"/>
                        </a:defRPr>
                      </a:lvl7pPr>
                      <a:lvl8pPr marL="3429000" indent="-228600" defTabSz="457200" eaLnBrk="0" fontAlgn="base" hangingPunct="0">
                        <a:spcBef>
                          <a:spcPct val="20000"/>
                        </a:spcBef>
                        <a:spcAft>
                          <a:spcPct val="0"/>
                        </a:spcAft>
                        <a:defRPr>
                          <a:solidFill>
                            <a:schemeClr val="tx1"/>
                          </a:solidFill>
                          <a:latin typeface="Times New Roman" panose="02020603050405020304" charset="0"/>
                          <a:ea typeface="MS PGothic" panose="020B0600070205080204" pitchFamily="34" charset="-128"/>
                        </a:defRPr>
                      </a:lvl8pPr>
                      <a:lvl9pPr marL="3886200" indent="-228600" defTabSz="457200" eaLnBrk="0" fontAlgn="base" hangingPunct="0">
                        <a:spcBef>
                          <a:spcPct val="20000"/>
                        </a:spcBef>
                        <a:spcAft>
                          <a:spcPct val="0"/>
                        </a:spcAft>
                        <a:defRPr>
                          <a:solidFill>
                            <a:schemeClr val="tx1"/>
                          </a:solidFill>
                          <a:latin typeface="Times New Roman" panose="02020603050405020304" charset="0"/>
                          <a:ea typeface="MS PGothic" panose="020B0600070205080204" pitchFamily="34" charset="-128"/>
                        </a:defRPr>
                      </a:lvl9pPr>
                    </a:lstStyle>
                    <a:p>
                      <a:pPr marL="0" marR="0" lvl="0" indent="0" algn="l" defTabSz="457200" rtl="0" eaLnBrk="1" fontAlgn="base" latinLnBrk="0" hangingPunct="1">
                        <a:lnSpc>
                          <a:spcPct val="100000"/>
                        </a:lnSpc>
                        <a:spcBef>
                          <a:spcPct val="0"/>
                        </a:spcBef>
                        <a:spcAft>
                          <a:spcPct val="0"/>
                        </a:spcAft>
                        <a:buClrTx/>
                        <a:buSzTx/>
                        <a:buFontTx/>
                        <a:buNone/>
                      </a:pPr>
                      <a:r>
                        <a:rPr kumimoji="0" lang="en-US" altLang="en-US" sz="2000" b="0" i="0" u="none" strike="noStrike" cap="none" normalizeH="0" baseline="0" dirty="0">
                          <a:ln>
                            <a:noFill/>
                          </a:ln>
                          <a:solidFill>
                            <a:srgbClr val="000000"/>
                          </a:solidFill>
                          <a:effectLst/>
                          <a:latin typeface="Arial" panose="020B0604020202020204" pitchFamily="34" charset="0"/>
                          <a:ea typeface="MS PGothic" panose="020B0600070205080204" pitchFamily="34" charset="-128"/>
                        </a:rPr>
                        <a:t>Must be designed in</a:t>
                      </a:r>
                      <a:endParaRPr kumimoji="0" lang="en-US" altLang="en-US" sz="2000" b="0" i="0" u="none" strike="noStrike" cap="none" normalizeH="0" baseline="0" dirty="0">
                        <a:ln>
                          <a:noFill/>
                        </a:ln>
                        <a:solidFill>
                          <a:srgbClr val="000000"/>
                        </a:solidFill>
                        <a:effectLst/>
                        <a:latin typeface="Arial" panose="020B0604020202020204" pitchFamily="34" charset="0"/>
                        <a:ea typeface="MS PGothic" panose="020B0600070205080204" pitchFamily="34" charset="-128"/>
                      </a:endParaRPr>
                    </a:p>
                  </a:txBody>
                  <a:tcPr marT="45711" marB="4571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2F4EC"/>
                    </a:solidFill>
                  </a:tcPr>
                </a:tc>
                <a:tc>
                  <a:txBody>
                    <a:bodyPr/>
                    <a:lstStyle>
                      <a:lvl1pPr defTabSz="457200">
                        <a:spcBef>
                          <a:spcPct val="20000"/>
                        </a:spcBef>
                        <a:defRPr sz="2800">
                          <a:solidFill>
                            <a:schemeClr val="tx1"/>
                          </a:solidFill>
                          <a:latin typeface="Times New Roman" panose="02020603050405020304" charset="0"/>
                          <a:ea typeface="MS PGothic" panose="020B0600070205080204" pitchFamily="34" charset="-128"/>
                        </a:defRPr>
                      </a:lvl1pPr>
                      <a:lvl2pPr marL="742950" indent="-285750" defTabSz="457200">
                        <a:spcBef>
                          <a:spcPct val="20000"/>
                        </a:spcBef>
                        <a:defRPr sz="2400">
                          <a:solidFill>
                            <a:schemeClr val="tx1"/>
                          </a:solidFill>
                          <a:latin typeface="Times New Roman" panose="02020603050405020304" charset="0"/>
                          <a:ea typeface="MS PGothic" panose="020B0600070205080204" pitchFamily="34" charset="-128"/>
                        </a:defRPr>
                      </a:lvl2pPr>
                      <a:lvl3pPr marL="1143000" indent="-228600" defTabSz="457200">
                        <a:spcBef>
                          <a:spcPct val="20000"/>
                        </a:spcBef>
                        <a:defRPr sz="2000">
                          <a:solidFill>
                            <a:schemeClr val="tx1"/>
                          </a:solidFill>
                          <a:latin typeface="Times New Roman" panose="02020603050405020304" charset="0"/>
                          <a:ea typeface="MS PGothic" panose="020B0600070205080204" pitchFamily="34" charset="-128"/>
                        </a:defRPr>
                      </a:lvl3pPr>
                      <a:lvl4pPr marL="1600200" indent="-228600" defTabSz="457200">
                        <a:spcBef>
                          <a:spcPct val="20000"/>
                        </a:spcBef>
                        <a:defRPr>
                          <a:solidFill>
                            <a:schemeClr val="tx1"/>
                          </a:solidFill>
                          <a:latin typeface="Times New Roman" panose="02020603050405020304" charset="0"/>
                          <a:ea typeface="MS PGothic" panose="020B0600070205080204" pitchFamily="34" charset="-128"/>
                        </a:defRPr>
                      </a:lvl4pPr>
                      <a:lvl5pPr marL="2057400" indent="-228600" defTabSz="457200">
                        <a:spcBef>
                          <a:spcPct val="20000"/>
                        </a:spcBef>
                        <a:defRPr>
                          <a:solidFill>
                            <a:schemeClr val="tx1"/>
                          </a:solidFill>
                          <a:latin typeface="Times New Roman" panose="02020603050405020304" charset="0"/>
                          <a:ea typeface="MS PGothic" panose="020B0600070205080204" pitchFamily="34" charset="-128"/>
                        </a:defRPr>
                      </a:lvl5pPr>
                      <a:lvl6pPr marL="2514600" indent="-228600" defTabSz="457200" eaLnBrk="0" fontAlgn="base" hangingPunct="0">
                        <a:spcBef>
                          <a:spcPct val="20000"/>
                        </a:spcBef>
                        <a:spcAft>
                          <a:spcPct val="0"/>
                        </a:spcAft>
                        <a:defRPr>
                          <a:solidFill>
                            <a:schemeClr val="tx1"/>
                          </a:solidFill>
                          <a:latin typeface="Times New Roman" panose="02020603050405020304" charset="0"/>
                          <a:ea typeface="MS PGothic" panose="020B0600070205080204" pitchFamily="34" charset="-128"/>
                        </a:defRPr>
                      </a:lvl6pPr>
                      <a:lvl7pPr marL="2971800" indent="-228600" defTabSz="457200" eaLnBrk="0" fontAlgn="base" hangingPunct="0">
                        <a:spcBef>
                          <a:spcPct val="20000"/>
                        </a:spcBef>
                        <a:spcAft>
                          <a:spcPct val="0"/>
                        </a:spcAft>
                        <a:defRPr>
                          <a:solidFill>
                            <a:schemeClr val="tx1"/>
                          </a:solidFill>
                          <a:latin typeface="Times New Roman" panose="02020603050405020304" charset="0"/>
                          <a:ea typeface="MS PGothic" panose="020B0600070205080204" pitchFamily="34" charset="-128"/>
                        </a:defRPr>
                      </a:lvl7pPr>
                      <a:lvl8pPr marL="3429000" indent="-228600" defTabSz="457200" eaLnBrk="0" fontAlgn="base" hangingPunct="0">
                        <a:spcBef>
                          <a:spcPct val="20000"/>
                        </a:spcBef>
                        <a:spcAft>
                          <a:spcPct val="0"/>
                        </a:spcAft>
                        <a:defRPr>
                          <a:solidFill>
                            <a:schemeClr val="tx1"/>
                          </a:solidFill>
                          <a:latin typeface="Times New Roman" panose="02020603050405020304" charset="0"/>
                          <a:ea typeface="MS PGothic" panose="020B0600070205080204" pitchFamily="34" charset="-128"/>
                        </a:defRPr>
                      </a:lvl8pPr>
                      <a:lvl9pPr marL="3886200" indent="-228600" defTabSz="457200" eaLnBrk="0" fontAlgn="base" hangingPunct="0">
                        <a:spcBef>
                          <a:spcPct val="20000"/>
                        </a:spcBef>
                        <a:spcAft>
                          <a:spcPct val="0"/>
                        </a:spcAft>
                        <a:defRPr>
                          <a:solidFill>
                            <a:schemeClr val="tx1"/>
                          </a:solidFill>
                          <a:latin typeface="Times New Roman" panose="02020603050405020304" charset="0"/>
                          <a:ea typeface="MS PGothic" panose="020B0600070205080204" pitchFamily="34" charset="-128"/>
                        </a:defRPr>
                      </a:lvl9pPr>
                    </a:lstStyle>
                    <a:p>
                      <a:pPr marL="0" marR="0" lvl="0" indent="0" algn="l" defTabSz="457200" rtl="0" eaLnBrk="1" fontAlgn="base" latinLnBrk="0" hangingPunct="1">
                        <a:lnSpc>
                          <a:spcPct val="100000"/>
                        </a:lnSpc>
                        <a:spcBef>
                          <a:spcPct val="0"/>
                        </a:spcBef>
                        <a:spcAft>
                          <a:spcPct val="0"/>
                        </a:spcAft>
                        <a:buClrTx/>
                        <a:buSzTx/>
                        <a:buFontTx/>
                        <a:buNone/>
                      </a:pPr>
                      <a:r>
                        <a:rPr kumimoji="0" lang="en-US" altLang="en-US" sz="2000" b="0" i="0" u="none" strike="noStrike" cap="none" normalizeH="0" baseline="0" dirty="0">
                          <a:ln>
                            <a:noFill/>
                          </a:ln>
                          <a:solidFill>
                            <a:srgbClr val="000000"/>
                          </a:solidFill>
                          <a:effectLst/>
                          <a:latin typeface="Arial" panose="020B0604020202020204" pitchFamily="34" charset="0"/>
                          <a:ea typeface="MS PGothic" panose="020B0600070205080204" pitchFamily="34" charset="-128"/>
                        </a:rPr>
                        <a:t>Implicit</a:t>
                      </a:r>
                      <a:endParaRPr kumimoji="0" lang="en-US" altLang="en-US" sz="2000" b="0" i="0" u="none" strike="noStrike" cap="none" normalizeH="0" baseline="0" dirty="0">
                        <a:ln>
                          <a:noFill/>
                        </a:ln>
                        <a:solidFill>
                          <a:srgbClr val="000000"/>
                        </a:solidFill>
                        <a:effectLst/>
                        <a:latin typeface="Arial" panose="020B0604020202020204" pitchFamily="34" charset="0"/>
                        <a:ea typeface="MS PGothic" panose="020B0600070205080204" pitchFamily="34" charset="-128"/>
                      </a:endParaRPr>
                    </a:p>
                  </a:txBody>
                  <a:tcPr marT="45711" marB="4571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2F4EC"/>
                    </a:solidFill>
                  </a:tcPr>
                </a:tc>
              </a:tr>
              <a:tr h="545368">
                <a:tc>
                  <a:txBody>
                    <a:bodyPr/>
                    <a:lstStyle>
                      <a:lvl1pPr defTabSz="457200">
                        <a:spcBef>
                          <a:spcPct val="20000"/>
                        </a:spcBef>
                        <a:defRPr sz="2800">
                          <a:solidFill>
                            <a:schemeClr val="tx1"/>
                          </a:solidFill>
                          <a:latin typeface="Times New Roman" panose="02020603050405020304" charset="0"/>
                          <a:ea typeface="MS PGothic" panose="020B0600070205080204" pitchFamily="34" charset="-128"/>
                        </a:defRPr>
                      </a:lvl1pPr>
                      <a:lvl2pPr marL="742950" indent="-285750" defTabSz="457200">
                        <a:spcBef>
                          <a:spcPct val="20000"/>
                        </a:spcBef>
                        <a:defRPr sz="2400">
                          <a:solidFill>
                            <a:schemeClr val="tx1"/>
                          </a:solidFill>
                          <a:latin typeface="Times New Roman" panose="02020603050405020304" charset="0"/>
                          <a:ea typeface="MS PGothic" panose="020B0600070205080204" pitchFamily="34" charset="-128"/>
                        </a:defRPr>
                      </a:lvl2pPr>
                      <a:lvl3pPr marL="1143000" indent="-228600" defTabSz="457200">
                        <a:spcBef>
                          <a:spcPct val="20000"/>
                        </a:spcBef>
                        <a:defRPr sz="2000">
                          <a:solidFill>
                            <a:schemeClr val="tx1"/>
                          </a:solidFill>
                          <a:latin typeface="Times New Roman" panose="02020603050405020304" charset="0"/>
                          <a:ea typeface="MS PGothic" panose="020B0600070205080204" pitchFamily="34" charset="-128"/>
                        </a:defRPr>
                      </a:lvl3pPr>
                      <a:lvl4pPr marL="1600200" indent="-228600" defTabSz="457200">
                        <a:spcBef>
                          <a:spcPct val="20000"/>
                        </a:spcBef>
                        <a:defRPr>
                          <a:solidFill>
                            <a:schemeClr val="tx1"/>
                          </a:solidFill>
                          <a:latin typeface="Times New Roman" panose="02020603050405020304" charset="0"/>
                          <a:ea typeface="MS PGothic" panose="020B0600070205080204" pitchFamily="34" charset="-128"/>
                        </a:defRPr>
                      </a:lvl4pPr>
                      <a:lvl5pPr marL="2057400" indent="-228600" defTabSz="457200">
                        <a:spcBef>
                          <a:spcPct val="20000"/>
                        </a:spcBef>
                        <a:defRPr>
                          <a:solidFill>
                            <a:schemeClr val="tx1"/>
                          </a:solidFill>
                          <a:latin typeface="Times New Roman" panose="02020603050405020304" charset="0"/>
                          <a:ea typeface="MS PGothic" panose="020B0600070205080204" pitchFamily="34" charset="-128"/>
                        </a:defRPr>
                      </a:lvl5pPr>
                      <a:lvl6pPr marL="2514600" indent="-228600" defTabSz="457200" eaLnBrk="0" fontAlgn="base" hangingPunct="0">
                        <a:spcBef>
                          <a:spcPct val="20000"/>
                        </a:spcBef>
                        <a:spcAft>
                          <a:spcPct val="0"/>
                        </a:spcAft>
                        <a:defRPr>
                          <a:solidFill>
                            <a:schemeClr val="tx1"/>
                          </a:solidFill>
                          <a:latin typeface="Times New Roman" panose="02020603050405020304" charset="0"/>
                          <a:ea typeface="MS PGothic" panose="020B0600070205080204" pitchFamily="34" charset="-128"/>
                        </a:defRPr>
                      </a:lvl6pPr>
                      <a:lvl7pPr marL="2971800" indent="-228600" defTabSz="457200" eaLnBrk="0" fontAlgn="base" hangingPunct="0">
                        <a:spcBef>
                          <a:spcPct val="20000"/>
                        </a:spcBef>
                        <a:spcAft>
                          <a:spcPct val="0"/>
                        </a:spcAft>
                        <a:defRPr>
                          <a:solidFill>
                            <a:schemeClr val="tx1"/>
                          </a:solidFill>
                          <a:latin typeface="Times New Roman" panose="02020603050405020304" charset="0"/>
                          <a:ea typeface="MS PGothic" panose="020B0600070205080204" pitchFamily="34" charset="-128"/>
                        </a:defRPr>
                      </a:lvl7pPr>
                      <a:lvl8pPr marL="3429000" indent="-228600" defTabSz="457200" eaLnBrk="0" fontAlgn="base" hangingPunct="0">
                        <a:spcBef>
                          <a:spcPct val="20000"/>
                        </a:spcBef>
                        <a:spcAft>
                          <a:spcPct val="0"/>
                        </a:spcAft>
                        <a:defRPr>
                          <a:solidFill>
                            <a:schemeClr val="tx1"/>
                          </a:solidFill>
                          <a:latin typeface="Times New Roman" panose="02020603050405020304" charset="0"/>
                          <a:ea typeface="MS PGothic" panose="020B0600070205080204" pitchFamily="34" charset="-128"/>
                        </a:defRPr>
                      </a:lvl8pPr>
                      <a:lvl9pPr marL="3886200" indent="-228600" defTabSz="457200" eaLnBrk="0" fontAlgn="base" hangingPunct="0">
                        <a:spcBef>
                          <a:spcPct val="20000"/>
                        </a:spcBef>
                        <a:spcAft>
                          <a:spcPct val="0"/>
                        </a:spcAft>
                        <a:defRPr>
                          <a:solidFill>
                            <a:schemeClr val="tx1"/>
                          </a:solidFill>
                          <a:latin typeface="Times New Roman" panose="02020603050405020304" charset="0"/>
                          <a:ea typeface="MS PGothic" panose="020B0600070205080204" pitchFamily="34" charset="-128"/>
                        </a:defRPr>
                      </a:lvl9pPr>
                    </a:lstStyle>
                    <a:p>
                      <a:pPr marL="0" marR="0" lvl="0" indent="0" algn="l" defTabSz="457200" rtl="0" eaLnBrk="1" fontAlgn="base" latinLnBrk="0" hangingPunct="1">
                        <a:lnSpc>
                          <a:spcPct val="100000"/>
                        </a:lnSpc>
                        <a:spcBef>
                          <a:spcPct val="0"/>
                        </a:spcBef>
                        <a:spcAft>
                          <a:spcPct val="0"/>
                        </a:spcAft>
                        <a:buClrTx/>
                        <a:buSzTx/>
                        <a:buFontTx/>
                        <a:buNone/>
                      </a:pPr>
                      <a:r>
                        <a:rPr kumimoji="0" lang="en-US" altLang="en-US" sz="2000" b="1" i="0" u="none" strike="noStrike" cap="none" normalizeH="0" baseline="0" dirty="0">
                          <a:ln>
                            <a:noFill/>
                          </a:ln>
                          <a:solidFill>
                            <a:srgbClr val="000000"/>
                          </a:solidFill>
                          <a:effectLst/>
                          <a:latin typeface="Arial" panose="020B0604020202020204" pitchFamily="34" charset="0"/>
                          <a:ea typeface="MS PGothic" panose="020B0600070205080204" pitchFamily="34" charset="-128"/>
                        </a:rPr>
                        <a:t>Parallelism</a:t>
                      </a:r>
                      <a:endParaRPr kumimoji="0" lang="en-US" altLang="en-US" sz="2000" b="1" i="0" u="none" strike="noStrike" cap="none" normalizeH="0" baseline="0" dirty="0">
                        <a:ln>
                          <a:noFill/>
                        </a:ln>
                        <a:solidFill>
                          <a:srgbClr val="000000"/>
                        </a:solidFill>
                        <a:effectLst/>
                        <a:latin typeface="Arial" panose="020B0604020202020204" pitchFamily="34" charset="0"/>
                        <a:ea typeface="MS PGothic" panose="020B0600070205080204" pitchFamily="34" charset="-128"/>
                      </a:endParaRPr>
                    </a:p>
                  </a:txBody>
                  <a:tcPr marT="45711" marB="4571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1FAF6"/>
                    </a:solidFill>
                  </a:tcPr>
                </a:tc>
                <a:tc>
                  <a:txBody>
                    <a:bodyPr/>
                    <a:lstStyle>
                      <a:lvl1pPr defTabSz="457200">
                        <a:spcBef>
                          <a:spcPct val="20000"/>
                        </a:spcBef>
                        <a:defRPr sz="2800">
                          <a:solidFill>
                            <a:schemeClr val="tx1"/>
                          </a:solidFill>
                          <a:latin typeface="Times New Roman" panose="02020603050405020304" charset="0"/>
                          <a:ea typeface="MS PGothic" panose="020B0600070205080204" pitchFamily="34" charset="-128"/>
                        </a:defRPr>
                      </a:lvl1pPr>
                      <a:lvl2pPr marL="742950" indent="-285750" defTabSz="457200">
                        <a:spcBef>
                          <a:spcPct val="20000"/>
                        </a:spcBef>
                        <a:defRPr sz="2400">
                          <a:solidFill>
                            <a:schemeClr val="tx1"/>
                          </a:solidFill>
                          <a:latin typeface="Times New Roman" panose="02020603050405020304" charset="0"/>
                          <a:ea typeface="MS PGothic" panose="020B0600070205080204" pitchFamily="34" charset="-128"/>
                        </a:defRPr>
                      </a:lvl2pPr>
                      <a:lvl3pPr marL="1143000" indent="-228600" defTabSz="457200">
                        <a:spcBef>
                          <a:spcPct val="20000"/>
                        </a:spcBef>
                        <a:defRPr sz="2000">
                          <a:solidFill>
                            <a:schemeClr val="tx1"/>
                          </a:solidFill>
                          <a:latin typeface="Times New Roman" panose="02020603050405020304" charset="0"/>
                          <a:ea typeface="MS PGothic" panose="020B0600070205080204" pitchFamily="34" charset="-128"/>
                        </a:defRPr>
                      </a:lvl3pPr>
                      <a:lvl4pPr marL="1600200" indent="-228600" defTabSz="457200">
                        <a:spcBef>
                          <a:spcPct val="20000"/>
                        </a:spcBef>
                        <a:defRPr>
                          <a:solidFill>
                            <a:schemeClr val="tx1"/>
                          </a:solidFill>
                          <a:latin typeface="Times New Roman" panose="02020603050405020304" charset="0"/>
                          <a:ea typeface="MS PGothic" panose="020B0600070205080204" pitchFamily="34" charset="-128"/>
                        </a:defRPr>
                      </a:lvl4pPr>
                      <a:lvl5pPr marL="2057400" indent="-228600" defTabSz="457200">
                        <a:spcBef>
                          <a:spcPct val="20000"/>
                        </a:spcBef>
                        <a:defRPr>
                          <a:solidFill>
                            <a:schemeClr val="tx1"/>
                          </a:solidFill>
                          <a:latin typeface="Times New Roman" panose="02020603050405020304" charset="0"/>
                          <a:ea typeface="MS PGothic" panose="020B0600070205080204" pitchFamily="34" charset="-128"/>
                        </a:defRPr>
                      </a:lvl5pPr>
                      <a:lvl6pPr marL="2514600" indent="-228600" defTabSz="457200" eaLnBrk="0" fontAlgn="base" hangingPunct="0">
                        <a:spcBef>
                          <a:spcPct val="20000"/>
                        </a:spcBef>
                        <a:spcAft>
                          <a:spcPct val="0"/>
                        </a:spcAft>
                        <a:defRPr>
                          <a:solidFill>
                            <a:schemeClr val="tx1"/>
                          </a:solidFill>
                          <a:latin typeface="Times New Roman" panose="02020603050405020304" charset="0"/>
                          <a:ea typeface="MS PGothic" panose="020B0600070205080204" pitchFamily="34" charset="-128"/>
                        </a:defRPr>
                      </a:lvl6pPr>
                      <a:lvl7pPr marL="2971800" indent="-228600" defTabSz="457200" eaLnBrk="0" fontAlgn="base" hangingPunct="0">
                        <a:spcBef>
                          <a:spcPct val="20000"/>
                        </a:spcBef>
                        <a:spcAft>
                          <a:spcPct val="0"/>
                        </a:spcAft>
                        <a:defRPr>
                          <a:solidFill>
                            <a:schemeClr val="tx1"/>
                          </a:solidFill>
                          <a:latin typeface="Times New Roman" panose="02020603050405020304" charset="0"/>
                          <a:ea typeface="MS PGothic" panose="020B0600070205080204" pitchFamily="34" charset="-128"/>
                        </a:defRPr>
                      </a:lvl7pPr>
                      <a:lvl8pPr marL="3429000" indent="-228600" defTabSz="457200" eaLnBrk="0" fontAlgn="base" hangingPunct="0">
                        <a:spcBef>
                          <a:spcPct val="20000"/>
                        </a:spcBef>
                        <a:spcAft>
                          <a:spcPct val="0"/>
                        </a:spcAft>
                        <a:defRPr>
                          <a:solidFill>
                            <a:schemeClr val="tx1"/>
                          </a:solidFill>
                          <a:latin typeface="Times New Roman" panose="02020603050405020304" charset="0"/>
                          <a:ea typeface="MS PGothic" panose="020B0600070205080204" pitchFamily="34" charset="-128"/>
                        </a:defRPr>
                      </a:lvl8pPr>
                      <a:lvl9pPr marL="3886200" indent="-228600" defTabSz="457200" eaLnBrk="0" fontAlgn="base" hangingPunct="0">
                        <a:spcBef>
                          <a:spcPct val="20000"/>
                        </a:spcBef>
                        <a:spcAft>
                          <a:spcPct val="0"/>
                        </a:spcAft>
                        <a:defRPr>
                          <a:solidFill>
                            <a:schemeClr val="tx1"/>
                          </a:solidFill>
                          <a:latin typeface="Times New Roman" panose="02020603050405020304" charset="0"/>
                          <a:ea typeface="MS PGothic" panose="020B0600070205080204" pitchFamily="34" charset="-128"/>
                        </a:defRPr>
                      </a:lvl9pPr>
                    </a:lstStyle>
                    <a:p>
                      <a:pPr marL="0" marR="0" lvl="0" indent="0" algn="l" defTabSz="457200" rtl="0" eaLnBrk="1" fontAlgn="base" latinLnBrk="0" hangingPunct="1">
                        <a:lnSpc>
                          <a:spcPct val="100000"/>
                        </a:lnSpc>
                        <a:spcBef>
                          <a:spcPct val="0"/>
                        </a:spcBef>
                        <a:spcAft>
                          <a:spcPct val="0"/>
                        </a:spcAft>
                        <a:buClrTx/>
                        <a:buSzTx/>
                        <a:buFontTx/>
                        <a:buNone/>
                      </a:pPr>
                      <a:r>
                        <a:rPr kumimoji="0" lang="en-US" altLang="en-US" sz="2000" b="0" i="0" u="none" strike="noStrike" cap="none" normalizeH="0" baseline="0" dirty="0">
                          <a:ln>
                            <a:noFill/>
                          </a:ln>
                          <a:solidFill>
                            <a:srgbClr val="000000"/>
                          </a:solidFill>
                          <a:effectLst/>
                          <a:latin typeface="Arial" panose="020B0604020202020204" pitchFamily="34" charset="0"/>
                          <a:ea typeface="MS PGothic" panose="020B0600070205080204" pitchFamily="34" charset="-128"/>
                        </a:rPr>
                        <a:t>Implicit</a:t>
                      </a:r>
                      <a:endParaRPr kumimoji="0" lang="en-US" altLang="en-US" sz="2000" b="0" i="0" u="none" strike="noStrike" cap="none" normalizeH="0" baseline="0" dirty="0">
                        <a:ln>
                          <a:noFill/>
                        </a:ln>
                        <a:solidFill>
                          <a:srgbClr val="000000"/>
                        </a:solidFill>
                        <a:effectLst/>
                        <a:latin typeface="Arial" panose="020B0604020202020204" pitchFamily="34" charset="0"/>
                        <a:ea typeface="MS PGothic" panose="020B0600070205080204" pitchFamily="34" charset="-128"/>
                      </a:endParaRPr>
                    </a:p>
                  </a:txBody>
                  <a:tcPr marT="45711" marB="4571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1FAF6"/>
                    </a:solidFill>
                  </a:tcPr>
                </a:tc>
                <a:tc>
                  <a:txBody>
                    <a:bodyPr/>
                    <a:lstStyle>
                      <a:lvl1pPr defTabSz="457200">
                        <a:spcBef>
                          <a:spcPct val="20000"/>
                        </a:spcBef>
                        <a:defRPr sz="2800">
                          <a:solidFill>
                            <a:schemeClr val="tx1"/>
                          </a:solidFill>
                          <a:latin typeface="Times New Roman" panose="02020603050405020304" charset="0"/>
                          <a:ea typeface="MS PGothic" panose="020B0600070205080204" pitchFamily="34" charset="-128"/>
                        </a:defRPr>
                      </a:lvl1pPr>
                      <a:lvl2pPr marL="742950" indent="-285750" defTabSz="457200">
                        <a:spcBef>
                          <a:spcPct val="20000"/>
                        </a:spcBef>
                        <a:defRPr sz="2400">
                          <a:solidFill>
                            <a:schemeClr val="tx1"/>
                          </a:solidFill>
                          <a:latin typeface="Times New Roman" panose="02020603050405020304" charset="0"/>
                          <a:ea typeface="MS PGothic" panose="020B0600070205080204" pitchFamily="34" charset="-128"/>
                        </a:defRPr>
                      </a:lvl2pPr>
                      <a:lvl3pPr marL="1143000" indent="-228600" defTabSz="457200">
                        <a:spcBef>
                          <a:spcPct val="20000"/>
                        </a:spcBef>
                        <a:defRPr sz="2000">
                          <a:solidFill>
                            <a:schemeClr val="tx1"/>
                          </a:solidFill>
                          <a:latin typeface="Times New Roman" panose="02020603050405020304" charset="0"/>
                          <a:ea typeface="MS PGothic" panose="020B0600070205080204" pitchFamily="34" charset="-128"/>
                        </a:defRPr>
                      </a:lvl3pPr>
                      <a:lvl4pPr marL="1600200" indent="-228600" defTabSz="457200">
                        <a:spcBef>
                          <a:spcPct val="20000"/>
                        </a:spcBef>
                        <a:defRPr>
                          <a:solidFill>
                            <a:schemeClr val="tx1"/>
                          </a:solidFill>
                          <a:latin typeface="Times New Roman" panose="02020603050405020304" charset="0"/>
                          <a:ea typeface="MS PGothic" panose="020B0600070205080204" pitchFamily="34" charset="-128"/>
                        </a:defRPr>
                      </a:lvl4pPr>
                      <a:lvl5pPr marL="2057400" indent="-228600" defTabSz="457200">
                        <a:spcBef>
                          <a:spcPct val="20000"/>
                        </a:spcBef>
                        <a:defRPr>
                          <a:solidFill>
                            <a:schemeClr val="tx1"/>
                          </a:solidFill>
                          <a:latin typeface="Times New Roman" panose="02020603050405020304" charset="0"/>
                          <a:ea typeface="MS PGothic" panose="020B0600070205080204" pitchFamily="34" charset="-128"/>
                        </a:defRPr>
                      </a:lvl5pPr>
                      <a:lvl6pPr marL="2514600" indent="-228600" defTabSz="457200" eaLnBrk="0" fontAlgn="base" hangingPunct="0">
                        <a:spcBef>
                          <a:spcPct val="20000"/>
                        </a:spcBef>
                        <a:spcAft>
                          <a:spcPct val="0"/>
                        </a:spcAft>
                        <a:defRPr>
                          <a:solidFill>
                            <a:schemeClr val="tx1"/>
                          </a:solidFill>
                          <a:latin typeface="Times New Roman" panose="02020603050405020304" charset="0"/>
                          <a:ea typeface="MS PGothic" panose="020B0600070205080204" pitchFamily="34" charset="-128"/>
                        </a:defRPr>
                      </a:lvl6pPr>
                      <a:lvl7pPr marL="2971800" indent="-228600" defTabSz="457200" eaLnBrk="0" fontAlgn="base" hangingPunct="0">
                        <a:spcBef>
                          <a:spcPct val="20000"/>
                        </a:spcBef>
                        <a:spcAft>
                          <a:spcPct val="0"/>
                        </a:spcAft>
                        <a:defRPr>
                          <a:solidFill>
                            <a:schemeClr val="tx1"/>
                          </a:solidFill>
                          <a:latin typeface="Times New Roman" panose="02020603050405020304" charset="0"/>
                          <a:ea typeface="MS PGothic" panose="020B0600070205080204" pitchFamily="34" charset="-128"/>
                        </a:defRPr>
                      </a:lvl7pPr>
                      <a:lvl8pPr marL="3429000" indent="-228600" defTabSz="457200" eaLnBrk="0" fontAlgn="base" hangingPunct="0">
                        <a:spcBef>
                          <a:spcPct val="20000"/>
                        </a:spcBef>
                        <a:spcAft>
                          <a:spcPct val="0"/>
                        </a:spcAft>
                        <a:defRPr>
                          <a:solidFill>
                            <a:schemeClr val="tx1"/>
                          </a:solidFill>
                          <a:latin typeface="Times New Roman" panose="02020603050405020304" charset="0"/>
                          <a:ea typeface="MS PGothic" panose="020B0600070205080204" pitchFamily="34" charset="-128"/>
                        </a:defRPr>
                      </a:lvl8pPr>
                      <a:lvl9pPr marL="3886200" indent="-228600" defTabSz="457200" eaLnBrk="0" fontAlgn="base" hangingPunct="0">
                        <a:spcBef>
                          <a:spcPct val="20000"/>
                        </a:spcBef>
                        <a:spcAft>
                          <a:spcPct val="0"/>
                        </a:spcAft>
                        <a:defRPr>
                          <a:solidFill>
                            <a:schemeClr val="tx1"/>
                          </a:solidFill>
                          <a:latin typeface="Times New Roman" panose="02020603050405020304" charset="0"/>
                          <a:ea typeface="MS PGothic" panose="020B0600070205080204" pitchFamily="34" charset="-128"/>
                        </a:defRPr>
                      </a:lvl9pPr>
                    </a:lstStyle>
                    <a:p>
                      <a:pPr marL="0" marR="0" lvl="0" indent="0" algn="l" defTabSz="457200" rtl="0" eaLnBrk="1" fontAlgn="base" latinLnBrk="0" hangingPunct="1">
                        <a:lnSpc>
                          <a:spcPct val="100000"/>
                        </a:lnSpc>
                        <a:spcBef>
                          <a:spcPct val="0"/>
                        </a:spcBef>
                        <a:spcAft>
                          <a:spcPct val="0"/>
                        </a:spcAft>
                        <a:buClrTx/>
                        <a:buSzTx/>
                        <a:buFontTx/>
                        <a:buNone/>
                      </a:pPr>
                      <a:r>
                        <a:rPr kumimoji="0" lang="en-US" altLang="en-US" sz="2000" b="0" i="0" u="none" strike="noStrike" cap="none" normalizeH="0" baseline="0" dirty="0">
                          <a:ln>
                            <a:noFill/>
                          </a:ln>
                          <a:solidFill>
                            <a:srgbClr val="000000"/>
                          </a:solidFill>
                          <a:effectLst/>
                          <a:latin typeface="Arial" panose="020B0604020202020204" pitchFamily="34" charset="0"/>
                          <a:ea typeface="MS PGothic" panose="020B0600070205080204" pitchFamily="34" charset="-128"/>
                        </a:rPr>
                        <a:t>Must be designed in</a:t>
                      </a:r>
                      <a:endParaRPr kumimoji="0" lang="en-US" altLang="en-US" sz="2000" b="0" i="0" u="none" strike="noStrike" cap="none" normalizeH="0" baseline="0" dirty="0">
                        <a:ln>
                          <a:noFill/>
                        </a:ln>
                        <a:solidFill>
                          <a:srgbClr val="000000"/>
                        </a:solidFill>
                        <a:effectLst/>
                        <a:latin typeface="Arial" panose="020B0604020202020204" pitchFamily="34" charset="0"/>
                        <a:ea typeface="MS PGothic" panose="020B0600070205080204" pitchFamily="34" charset="-128"/>
                      </a:endParaRPr>
                    </a:p>
                  </a:txBody>
                  <a:tcPr marT="45711" marB="4571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1FAF6"/>
                    </a:solidFill>
                  </a:tcPr>
                </a:tc>
              </a:tr>
              <a:tr h="639396">
                <a:tc>
                  <a:txBody>
                    <a:bodyPr/>
                    <a:lstStyle>
                      <a:lvl1pPr defTabSz="457200">
                        <a:spcBef>
                          <a:spcPct val="20000"/>
                        </a:spcBef>
                        <a:defRPr sz="2800">
                          <a:solidFill>
                            <a:schemeClr val="tx1"/>
                          </a:solidFill>
                          <a:latin typeface="Times New Roman" panose="02020603050405020304" charset="0"/>
                          <a:ea typeface="MS PGothic" panose="020B0600070205080204" pitchFamily="34" charset="-128"/>
                        </a:defRPr>
                      </a:lvl1pPr>
                      <a:lvl2pPr marL="742950" indent="-285750" defTabSz="457200">
                        <a:spcBef>
                          <a:spcPct val="20000"/>
                        </a:spcBef>
                        <a:defRPr sz="2400">
                          <a:solidFill>
                            <a:schemeClr val="tx1"/>
                          </a:solidFill>
                          <a:latin typeface="Times New Roman" panose="02020603050405020304" charset="0"/>
                          <a:ea typeface="MS PGothic" panose="020B0600070205080204" pitchFamily="34" charset="-128"/>
                        </a:defRPr>
                      </a:lvl2pPr>
                      <a:lvl3pPr marL="1143000" indent="-228600" defTabSz="457200">
                        <a:spcBef>
                          <a:spcPct val="20000"/>
                        </a:spcBef>
                        <a:defRPr sz="2000">
                          <a:solidFill>
                            <a:schemeClr val="tx1"/>
                          </a:solidFill>
                          <a:latin typeface="Times New Roman" panose="02020603050405020304" charset="0"/>
                          <a:ea typeface="MS PGothic" panose="020B0600070205080204" pitchFamily="34" charset="-128"/>
                        </a:defRPr>
                      </a:lvl3pPr>
                      <a:lvl4pPr marL="1600200" indent="-228600" defTabSz="457200">
                        <a:spcBef>
                          <a:spcPct val="20000"/>
                        </a:spcBef>
                        <a:defRPr>
                          <a:solidFill>
                            <a:schemeClr val="tx1"/>
                          </a:solidFill>
                          <a:latin typeface="Times New Roman" panose="02020603050405020304" charset="0"/>
                          <a:ea typeface="MS PGothic" panose="020B0600070205080204" pitchFamily="34" charset="-128"/>
                        </a:defRPr>
                      </a:lvl4pPr>
                      <a:lvl5pPr marL="2057400" indent="-228600" defTabSz="457200">
                        <a:spcBef>
                          <a:spcPct val="20000"/>
                        </a:spcBef>
                        <a:defRPr>
                          <a:solidFill>
                            <a:schemeClr val="tx1"/>
                          </a:solidFill>
                          <a:latin typeface="Times New Roman" panose="02020603050405020304" charset="0"/>
                          <a:ea typeface="MS PGothic" panose="020B0600070205080204" pitchFamily="34" charset="-128"/>
                        </a:defRPr>
                      </a:lvl5pPr>
                      <a:lvl6pPr marL="2514600" indent="-228600" defTabSz="457200" eaLnBrk="0" fontAlgn="base" hangingPunct="0">
                        <a:spcBef>
                          <a:spcPct val="20000"/>
                        </a:spcBef>
                        <a:spcAft>
                          <a:spcPct val="0"/>
                        </a:spcAft>
                        <a:defRPr>
                          <a:solidFill>
                            <a:schemeClr val="tx1"/>
                          </a:solidFill>
                          <a:latin typeface="Times New Roman" panose="02020603050405020304" charset="0"/>
                          <a:ea typeface="MS PGothic" panose="020B0600070205080204" pitchFamily="34" charset="-128"/>
                        </a:defRPr>
                      </a:lvl6pPr>
                      <a:lvl7pPr marL="2971800" indent="-228600" defTabSz="457200" eaLnBrk="0" fontAlgn="base" hangingPunct="0">
                        <a:spcBef>
                          <a:spcPct val="20000"/>
                        </a:spcBef>
                        <a:spcAft>
                          <a:spcPct val="0"/>
                        </a:spcAft>
                        <a:defRPr>
                          <a:solidFill>
                            <a:schemeClr val="tx1"/>
                          </a:solidFill>
                          <a:latin typeface="Times New Roman" panose="02020603050405020304" charset="0"/>
                          <a:ea typeface="MS PGothic" panose="020B0600070205080204" pitchFamily="34" charset="-128"/>
                        </a:defRPr>
                      </a:lvl7pPr>
                      <a:lvl8pPr marL="3429000" indent="-228600" defTabSz="457200" eaLnBrk="0" fontAlgn="base" hangingPunct="0">
                        <a:spcBef>
                          <a:spcPct val="20000"/>
                        </a:spcBef>
                        <a:spcAft>
                          <a:spcPct val="0"/>
                        </a:spcAft>
                        <a:defRPr>
                          <a:solidFill>
                            <a:schemeClr val="tx1"/>
                          </a:solidFill>
                          <a:latin typeface="Times New Roman" panose="02020603050405020304" charset="0"/>
                          <a:ea typeface="MS PGothic" panose="020B0600070205080204" pitchFamily="34" charset="-128"/>
                        </a:defRPr>
                      </a:lvl8pPr>
                      <a:lvl9pPr marL="3886200" indent="-228600" defTabSz="457200" eaLnBrk="0" fontAlgn="base" hangingPunct="0">
                        <a:spcBef>
                          <a:spcPct val="20000"/>
                        </a:spcBef>
                        <a:spcAft>
                          <a:spcPct val="0"/>
                        </a:spcAft>
                        <a:defRPr>
                          <a:solidFill>
                            <a:schemeClr val="tx1"/>
                          </a:solidFill>
                          <a:latin typeface="Times New Roman" panose="02020603050405020304" charset="0"/>
                          <a:ea typeface="MS PGothic" panose="020B0600070205080204" pitchFamily="34" charset="-128"/>
                        </a:defRPr>
                      </a:lvl9pPr>
                    </a:lstStyle>
                    <a:p>
                      <a:pPr marL="0" marR="0" lvl="0" indent="0" algn="l" defTabSz="457200" rtl="0" eaLnBrk="1" fontAlgn="base" latinLnBrk="0" hangingPunct="1">
                        <a:lnSpc>
                          <a:spcPct val="100000"/>
                        </a:lnSpc>
                        <a:spcBef>
                          <a:spcPct val="0"/>
                        </a:spcBef>
                        <a:spcAft>
                          <a:spcPct val="0"/>
                        </a:spcAft>
                        <a:buClrTx/>
                        <a:buSzTx/>
                        <a:buFontTx/>
                        <a:buNone/>
                      </a:pPr>
                      <a:r>
                        <a:rPr kumimoji="0" lang="en-US" altLang="en-US" sz="2000" b="1" i="0" u="none" strike="noStrike" cap="none" normalizeH="0" baseline="0" dirty="0">
                          <a:ln>
                            <a:noFill/>
                          </a:ln>
                          <a:solidFill>
                            <a:srgbClr val="000000"/>
                          </a:solidFill>
                          <a:effectLst/>
                          <a:latin typeface="Arial" panose="020B0604020202020204" pitchFamily="34" charset="0"/>
                          <a:ea typeface="MS PGothic" panose="020B0600070205080204" pitchFamily="34" charset="-128"/>
                        </a:rPr>
                        <a:t>Modeling</a:t>
                      </a:r>
                      <a:endParaRPr kumimoji="0" lang="en-US" altLang="en-US" sz="2000" b="1" i="0" u="none" strike="noStrike" cap="none" normalizeH="0" baseline="0" dirty="0">
                        <a:ln>
                          <a:noFill/>
                        </a:ln>
                        <a:solidFill>
                          <a:srgbClr val="000000"/>
                        </a:solidFill>
                        <a:effectLst/>
                        <a:latin typeface="Arial" panose="020B0604020202020204" pitchFamily="34" charset="0"/>
                        <a:ea typeface="MS PGothic" panose="020B0600070205080204" pitchFamily="34" charset="-128"/>
                      </a:endParaRPr>
                    </a:p>
                  </a:txBody>
                  <a:tcPr marT="45711" marB="4571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2F4EC"/>
                    </a:solidFill>
                  </a:tcPr>
                </a:tc>
                <a:tc>
                  <a:txBody>
                    <a:bodyPr/>
                    <a:lstStyle>
                      <a:lvl1pPr defTabSz="457200">
                        <a:spcBef>
                          <a:spcPct val="20000"/>
                        </a:spcBef>
                        <a:defRPr sz="2800">
                          <a:solidFill>
                            <a:schemeClr val="tx1"/>
                          </a:solidFill>
                          <a:latin typeface="Times New Roman" panose="02020603050405020304" charset="0"/>
                          <a:ea typeface="MS PGothic" panose="020B0600070205080204" pitchFamily="34" charset="-128"/>
                        </a:defRPr>
                      </a:lvl1pPr>
                      <a:lvl2pPr marL="742950" indent="-285750" defTabSz="457200">
                        <a:spcBef>
                          <a:spcPct val="20000"/>
                        </a:spcBef>
                        <a:defRPr sz="2400">
                          <a:solidFill>
                            <a:schemeClr val="tx1"/>
                          </a:solidFill>
                          <a:latin typeface="Times New Roman" panose="02020603050405020304" charset="0"/>
                          <a:ea typeface="MS PGothic" panose="020B0600070205080204" pitchFamily="34" charset="-128"/>
                        </a:defRPr>
                      </a:lvl2pPr>
                      <a:lvl3pPr marL="1143000" indent="-228600" defTabSz="457200">
                        <a:spcBef>
                          <a:spcPct val="20000"/>
                        </a:spcBef>
                        <a:defRPr sz="2000">
                          <a:solidFill>
                            <a:schemeClr val="tx1"/>
                          </a:solidFill>
                          <a:latin typeface="Times New Roman" panose="02020603050405020304" charset="0"/>
                          <a:ea typeface="MS PGothic" panose="020B0600070205080204" pitchFamily="34" charset="-128"/>
                        </a:defRPr>
                      </a:lvl3pPr>
                      <a:lvl4pPr marL="1600200" indent="-228600" defTabSz="457200">
                        <a:spcBef>
                          <a:spcPct val="20000"/>
                        </a:spcBef>
                        <a:defRPr>
                          <a:solidFill>
                            <a:schemeClr val="tx1"/>
                          </a:solidFill>
                          <a:latin typeface="Times New Roman" panose="02020603050405020304" charset="0"/>
                          <a:ea typeface="MS PGothic" panose="020B0600070205080204" pitchFamily="34" charset="-128"/>
                        </a:defRPr>
                      </a:lvl4pPr>
                      <a:lvl5pPr marL="2057400" indent="-228600" defTabSz="457200">
                        <a:spcBef>
                          <a:spcPct val="20000"/>
                        </a:spcBef>
                        <a:defRPr>
                          <a:solidFill>
                            <a:schemeClr val="tx1"/>
                          </a:solidFill>
                          <a:latin typeface="Times New Roman" panose="02020603050405020304" charset="0"/>
                          <a:ea typeface="MS PGothic" panose="020B0600070205080204" pitchFamily="34" charset="-128"/>
                        </a:defRPr>
                      </a:lvl5pPr>
                      <a:lvl6pPr marL="2514600" indent="-228600" defTabSz="457200" eaLnBrk="0" fontAlgn="base" hangingPunct="0">
                        <a:spcBef>
                          <a:spcPct val="20000"/>
                        </a:spcBef>
                        <a:spcAft>
                          <a:spcPct val="0"/>
                        </a:spcAft>
                        <a:defRPr>
                          <a:solidFill>
                            <a:schemeClr val="tx1"/>
                          </a:solidFill>
                          <a:latin typeface="Times New Roman" panose="02020603050405020304" charset="0"/>
                          <a:ea typeface="MS PGothic" panose="020B0600070205080204" pitchFamily="34" charset="-128"/>
                        </a:defRPr>
                      </a:lvl6pPr>
                      <a:lvl7pPr marL="2971800" indent="-228600" defTabSz="457200" eaLnBrk="0" fontAlgn="base" hangingPunct="0">
                        <a:spcBef>
                          <a:spcPct val="20000"/>
                        </a:spcBef>
                        <a:spcAft>
                          <a:spcPct val="0"/>
                        </a:spcAft>
                        <a:defRPr>
                          <a:solidFill>
                            <a:schemeClr val="tx1"/>
                          </a:solidFill>
                          <a:latin typeface="Times New Roman" panose="02020603050405020304" charset="0"/>
                          <a:ea typeface="MS PGothic" panose="020B0600070205080204" pitchFamily="34" charset="-128"/>
                        </a:defRPr>
                      </a:lvl7pPr>
                      <a:lvl8pPr marL="3429000" indent="-228600" defTabSz="457200" eaLnBrk="0" fontAlgn="base" hangingPunct="0">
                        <a:spcBef>
                          <a:spcPct val="20000"/>
                        </a:spcBef>
                        <a:spcAft>
                          <a:spcPct val="0"/>
                        </a:spcAft>
                        <a:defRPr>
                          <a:solidFill>
                            <a:schemeClr val="tx1"/>
                          </a:solidFill>
                          <a:latin typeface="Times New Roman" panose="02020603050405020304" charset="0"/>
                          <a:ea typeface="MS PGothic" panose="020B0600070205080204" pitchFamily="34" charset="-128"/>
                        </a:defRPr>
                      </a:lvl8pPr>
                      <a:lvl9pPr marL="3886200" indent="-228600" defTabSz="457200" eaLnBrk="0" fontAlgn="base" hangingPunct="0">
                        <a:spcBef>
                          <a:spcPct val="20000"/>
                        </a:spcBef>
                        <a:spcAft>
                          <a:spcPct val="0"/>
                        </a:spcAft>
                        <a:defRPr>
                          <a:solidFill>
                            <a:schemeClr val="tx1"/>
                          </a:solidFill>
                          <a:latin typeface="Times New Roman" panose="02020603050405020304" charset="0"/>
                          <a:ea typeface="MS PGothic" panose="020B0600070205080204" pitchFamily="34" charset="-128"/>
                        </a:defRPr>
                      </a:lvl9pPr>
                    </a:lstStyle>
                    <a:p>
                      <a:pPr marL="0" marR="0" lvl="0" indent="0" algn="l" defTabSz="457200" rtl="0" eaLnBrk="1" fontAlgn="base" latinLnBrk="0" hangingPunct="1">
                        <a:lnSpc>
                          <a:spcPct val="100000"/>
                        </a:lnSpc>
                        <a:spcBef>
                          <a:spcPct val="0"/>
                        </a:spcBef>
                        <a:spcAft>
                          <a:spcPct val="0"/>
                        </a:spcAft>
                        <a:buClrTx/>
                        <a:buSzTx/>
                        <a:buFontTx/>
                        <a:buNone/>
                      </a:pPr>
                      <a:r>
                        <a:rPr kumimoji="0" lang="en-US" altLang="en-US" sz="2000" b="0" i="0" u="none" strike="noStrike" cap="none" normalizeH="0" baseline="0" dirty="0">
                          <a:ln>
                            <a:noFill/>
                          </a:ln>
                          <a:solidFill>
                            <a:srgbClr val="000000"/>
                          </a:solidFill>
                          <a:effectLst/>
                          <a:latin typeface="Arial" panose="020B0604020202020204" pitchFamily="34" charset="0"/>
                          <a:ea typeface="MS PGothic" panose="020B0600070205080204" pitchFamily="34" charset="-128"/>
                        </a:rPr>
                        <a:t>Model ≠ Implementation</a:t>
                      </a:r>
                      <a:endParaRPr kumimoji="0" lang="en-US" altLang="en-US" sz="2000" b="0" i="0" u="none" strike="noStrike" cap="none" normalizeH="0" baseline="0" dirty="0">
                        <a:ln>
                          <a:noFill/>
                        </a:ln>
                        <a:solidFill>
                          <a:srgbClr val="000000"/>
                        </a:solidFill>
                        <a:effectLst/>
                        <a:latin typeface="Arial" panose="020B0604020202020204" pitchFamily="34" charset="0"/>
                        <a:ea typeface="MS PGothic" panose="020B0600070205080204" pitchFamily="34" charset="-128"/>
                      </a:endParaRPr>
                    </a:p>
                  </a:txBody>
                  <a:tcPr marT="45711" marB="4571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2F4EC"/>
                    </a:solidFill>
                  </a:tcPr>
                </a:tc>
                <a:tc>
                  <a:txBody>
                    <a:bodyPr/>
                    <a:lstStyle>
                      <a:lvl1pPr defTabSz="457200">
                        <a:spcBef>
                          <a:spcPct val="20000"/>
                        </a:spcBef>
                        <a:defRPr sz="2800">
                          <a:solidFill>
                            <a:schemeClr val="tx1"/>
                          </a:solidFill>
                          <a:latin typeface="Times New Roman" panose="02020603050405020304" charset="0"/>
                          <a:ea typeface="MS PGothic" panose="020B0600070205080204" pitchFamily="34" charset="-128"/>
                        </a:defRPr>
                      </a:lvl1pPr>
                      <a:lvl2pPr marL="742950" indent="-285750" defTabSz="457200">
                        <a:spcBef>
                          <a:spcPct val="20000"/>
                        </a:spcBef>
                        <a:defRPr sz="2400">
                          <a:solidFill>
                            <a:schemeClr val="tx1"/>
                          </a:solidFill>
                          <a:latin typeface="Times New Roman" panose="02020603050405020304" charset="0"/>
                          <a:ea typeface="MS PGothic" panose="020B0600070205080204" pitchFamily="34" charset="-128"/>
                        </a:defRPr>
                      </a:lvl2pPr>
                      <a:lvl3pPr marL="1143000" indent="-228600" defTabSz="457200">
                        <a:spcBef>
                          <a:spcPct val="20000"/>
                        </a:spcBef>
                        <a:defRPr sz="2000">
                          <a:solidFill>
                            <a:schemeClr val="tx1"/>
                          </a:solidFill>
                          <a:latin typeface="Times New Roman" panose="02020603050405020304" charset="0"/>
                          <a:ea typeface="MS PGothic" panose="020B0600070205080204" pitchFamily="34" charset="-128"/>
                        </a:defRPr>
                      </a:lvl3pPr>
                      <a:lvl4pPr marL="1600200" indent="-228600" defTabSz="457200">
                        <a:spcBef>
                          <a:spcPct val="20000"/>
                        </a:spcBef>
                        <a:defRPr>
                          <a:solidFill>
                            <a:schemeClr val="tx1"/>
                          </a:solidFill>
                          <a:latin typeface="Times New Roman" panose="02020603050405020304" charset="0"/>
                          <a:ea typeface="MS PGothic" panose="020B0600070205080204" pitchFamily="34" charset="-128"/>
                        </a:defRPr>
                      </a:lvl4pPr>
                      <a:lvl5pPr marL="2057400" indent="-228600" defTabSz="457200">
                        <a:spcBef>
                          <a:spcPct val="20000"/>
                        </a:spcBef>
                        <a:defRPr>
                          <a:solidFill>
                            <a:schemeClr val="tx1"/>
                          </a:solidFill>
                          <a:latin typeface="Times New Roman" panose="02020603050405020304" charset="0"/>
                          <a:ea typeface="MS PGothic" panose="020B0600070205080204" pitchFamily="34" charset="-128"/>
                        </a:defRPr>
                      </a:lvl5pPr>
                      <a:lvl6pPr marL="2514600" indent="-228600" defTabSz="457200" eaLnBrk="0" fontAlgn="base" hangingPunct="0">
                        <a:spcBef>
                          <a:spcPct val="20000"/>
                        </a:spcBef>
                        <a:spcAft>
                          <a:spcPct val="0"/>
                        </a:spcAft>
                        <a:defRPr>
                          <a:solidFill>
                            <a:schemeClr val="tx1"/>
                          </a:solidFill>
                          <a:latin typeface="Times New Roman" panose="02020603050405020304" charset="0"/>
                          <a:ea typeface="MS PGothic" panose="020B0600070205080204" pitchFamily="34" charset="-128"/>
                        </a:defRPr>
                      </a:lvl6pPr>
                      <a:lvl7pPr marL="2971800" indent="-228600" defTabSz="457200" eaLnBrk="0" fontAlgn="base" hangingPunct="0">
                        <a:spcBef>
                          <a:spcPct val="20000"/>
                        </a:spcBef>
                        <a:spcAft>
                          <a:spcPct val="0"/>
                        </a:spcAft>
                        <a:defRPr>
                          <a:solidFill>
                            <a:schemeClr val="tx1"/>
                          </a:solidFill>
                          <a:latin typeface="Times New Roman" panose="02020603050405020304" charset="0"/>
                          <a:ea typeface="MS PGothic" panose="020B0600070205080204" pitchFamily="34" charset="-128"/>
                        </a:defRPr>
                      </a:lvl7pPr>
                      <a:lvl8pPr marL="3429000" indent="-228600" defTabSz="457200" eaLnBrk="0" fontAlgn="base" hangingPunct="0">
                        <a:spcBef>
                          <a:spcPct val="20000"/>
                        </a:spcBef>
                        <a:spcAft>
                          <a:spcPct val="0"/>
                        </a:spcAft>
                        <a:defRPr>
                          <a:solidFill>
                            <a:schemeClr val="tx1"/>
                          </a:solidFill>
                          <a:latin typeface="Times New Roman" panose="02020603050405020304" charset="0"/>
                          <a:ea typeface="MS PGothic" panose="020B0600070205080204" pitchFamily="34" charset="-128"/>
                        </a:defRPr>
                      </a:lvl8pPr>
                      <a:lvl9pPr marL="3886200" indent="-228600" defTabSz="457200" eaLnBrk="0" fontAlgn="base" hangingPunct="0">
                        <a:spcBef>
                          <a:spcPct val="20000"/>
                        </a:spcBef>
                        <a:spcAft>
                          <a:spcPct val="0"/>
                        </a:spcAft>
                        <a:defRPr>
                          <a:solidFill>
                            <a:schemeClr val="tx1"/>
                          </a:solidFill>
                          <a:latin typeface="Times New Roman" panose="02020603050405020304" charset="0"/>
                          <a:ea typeface="MS PGothic" panose="020B0600070205080204" pitchFamily="34" charset="-128"/>
                        </a:defRPr>
                      </a:lvl9pPr>
                    </a:lstStyle>
                    <a:p>
                      <a:pPr marL="0" marR="0" lvl="0" indent="0" algn="l" defTabSz="457200" rtl="0" eaLnBrk="1" fontAlgn="base" latinLnBrk="0" hangingPunct="1">
                        <a:lnSpc>
                          <a:spcPct val="100000"/>
                        </a:lnSpc>
                        <a:spcBef>
                          <a:spcPct val="0"/>
                        </a:spcBef>
                        <a:spcAft>
                          <a:spcPct val="0"/>
                        </a:spcAft>
                        <a:buClrTx/>
                        <a:buSzTx/>
                        <a:buFontTx/>
                        <a:buNone/>
                      </a:pPr>
                      <a:r>
                        <a:rPr kumimoji="0" lang="en-US" altLang="en-US" sz="2000" b="0" i="0" u="none" strike="noStrike" cap="none" normalizeH="0" baseline="0" dirty="0">
                          <a:ln>
                            <a:noFill/>
                          </a:ln>
                          <a:solidFill>
                            <a:srgbClr val="000000"/>
                          </a:solidFill>
                          <a:effectLst/>
                          <a:latin typeface="Arial" panose="020B0604020202020204" pitchFamily="34" charset="0"/>
                          <a:ea typeface="MS PGothic" panose="020B0600070205080204" pitchFamily="34" charset="-128"/>
                        </a:rPr>
                        <a:t>Model ≈ Implementation</a:t>
                      </a:r>
                      <a:endParaRPr kumimoji="0" lang="en-US" altLang="en-US" sz="2000" b="0" i="0" u="none" strike="noStrike" cap="none" normalizeH="0" baseline="0" dirty="0">
                        <a:ln>
                          <a:noFill/>
                        </a:ln>
                        <a:solidFill>
                          <a:srgbClr val="000000"/>
                        </a:solidFill>
                        <a:effectLst/>
                        <a:latin typeface="Arial" panose="020B0604020202020204" pitchFamily="34" charset="0"/>
                        <a:ea typeface="MS PGothic" panose="020B0600070205080204" pitchFamily="34" charset="-128"/>
                      </a:endParaRPr>
                    </a:p>
                    <a:p>
                      <a:pPr marL="0" marR="0" lvl="0" indent="0" algn="l" defTabSz="457200" rtl="0" eaLnBrk="1" fontAlgn="base" latinLnBrk="0" hangingPunct="1">
                        <a:lnSpc>
                          <a:spcPct val="100000"/>
                        </a:lnSpc>
                        <a:spcBef>
                          <a:spcPct val="0"/>
                        </a:spcBef>
                        <a:spcAft>
                          <a:spcPct val="0"/>
                        </a:spcAft>
                        <a:buClrTx/>
                        <a:buSzTx/>
                        <a:buFontTx/>
                        <a:buNone/>
                      </a:pPr>
                      <a:endParaRPr kumimoji="0" lang="en-US" altLang="en-US" sz="2000" b="0" i="0" u="none" strike="noStrike" cap="none" normalizeH="0" baseline="0" dirty="0">
                        <a:ln>
                          <a:noFill/>
                        </a:ln>
                        <a:solidFill>
                          <a:srgbClr val="000000"/>
                        </a:solidFill>
                        <a:effectLst/>
                        <a:latin typeface="Arial" panose="020B0604020202020204" pitchFamily="34" charset="0"/>
                        <a:ea typeface="MS PGothic" panose="020B0600070205080204" pitchFamily="34" charset="-128"/>
                      </a:endParaRPr>
                    </a:p>
                  </a:txBody>
                  <a:tcPr marT="45711" marB="4571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2F4EC"/>
                    </a:solidFill>
                  </a:tcPr>
                </a:tc>
              </a:tr>
              <a:tr h="545368">
                <a:tc>
                  <a:txBody>
                    <a:bodyPr/>
                    <a:lstStyle>
                      <a:lvl1pPr defTabSz="457200">
                        <a:spcBef>
                          <a:spcPct val="20000"/>
                        </a:spcBef>
                        <a:defRPr sz="2800">
                          <a:solidFill>
                            <a:schemeClr val="tx1"/>
                          </a:solidFill>
                          <a:latin typeface="Times New Roman" panose="02020603050405020304" charset="0"/>
                          <a:ea typeface="MS PGothic" panose="020B0600070205080204" pitchFamily="34" charset="-128"/>
                        </a:defRPr>
                      </a:lvl1pPr>
                      <a:lvl2pPr marL="742950" indent="-285750" defTabSz="457200">
                        <a:spcBef>
                          <a:spcPct val="20000"/>
                        </a:spcBef>
                        <a:defRPr sz="2400">
                          <a:solidFill>
                            <a:schemeClr val="tx1"/>
                          </a:solidFill>
                          <a:latin typeface="Times New Roman" panose="02020603050405020304" charset="0"/>
                          <a:ea typeface="MS PGothic" panose="020B0600070205080204" pitchFamily="34" charset="-128"/>
                        </a:defRPr>
                      </a:lvl2pPr>
                      <a:lvl3pPr marL="1143000" indent="-228600" defTabSz="457200">
                        <a:spcBef>
                          <a:spcPct val="20000"/>
                        </a:spcBef>
                        <a:defRPr sz="2000">
                          <a:solidFill>
                            <a:schemeClr val="tx1"/>
                          </a:solidFill>
                          <a:latin typeface="Times New Roman" panose="02020603050405020304" charset="0"/>
                          <a:ea typeface="MS PGothic" panose="020B0600070205080204" pitchFamily="34" charset="-128"/>
                        </a:defRPr>
                      </a:lvl3pPr>
                      <a:lvl4pPr marL="1600200" indent="-228600" defTabSz="457200">
                        <a:spcBef>
                          <a:spcPct val="20000"/>
                        </a:spcBef>
                        <a:defRPr>
                          <a:solidFill>
                            <a:schemeClr val="tx1"/>
                          </a:solidFill>
                          <a:latin typeface="Times New Roman" panose="02020603050405020304" charset="0"/>
                          <a:ea typeface="MS PGothic" panose="020B0600070205080204" pitchFamily="34" charset="-128"/>
                        </a:defRPr>
                      </a:lvl4pPr>
                      <a:lvl5pPr marL="2057400" indent="-228600" defTabSz="457200">
                        <a:spcBef>
                          <a:spcPct val="20000"/>
                        </a:spcBef>
                        <a:defRPr>
                          <a:solidFill>
                            <a:schemeClr val="tx1"/>
                          </a:solidFill>
                          <a:latin typeface="Times New Roman" panose="02020603050405020304" charset="0"/>
                          <a:ea typeface="MS PGothic" panose="020B0600070205080204" pitchFamily="34" charset="-128"/>
                        </a:defRPr>
                      </a:lvl5pPr>
                      <a:lvl6pPr marL="2514600" indent="-228600" defTabSz="457200" eaLnBrk="0" fontAlgn="base" hangingPunct="0">
                        <a:spcBef>
                          <a:spcPct val="20000"/>
                        </a:spcBef>
                        <a:spcAft>
                          <a:spcPct val="0"/>
                        </a:spcAft>
                        <a:defRPr>
                          <a:solidFill>
                            <a:schemeClr val="tx1"/>
                          </a:solidFill>
                          <a:latin typeface="Times New Roman" panose="02020603050405020304" charset="0"/>
                          <a:ea typeface="MS PGothic" panose="020B0600070205080204" pitchFamily="34" charset="-128"/>
                        </a:defRPr>
                      </a:lvl6pPr>
                      <a:lvl7pPr marL="2971800" indent="-228600" defTabSz="457200" eaLnBrk="0" fontAlgn="base" hangingPunct="0">
                        <a:spcBef>
                          <a:spcPct val="20000"/>
                        </a:spcBef>
                        <a:spcAft>
                          <a:spcPct val="0"/>
                        </a:spcAft>
                        <a:defRPr>
                          <a:solidFill>
                            <a:schemeClr val="tx1"/>
                          </a:solidFill>
                          <a:latin typeface="Times New Roman" panose="02020603050405020304" charset="0"/>
                          <a:ea typeface="MS PGothic" panose="020B0600070205080204" pitchFamily="34" charset="-128"/>
                        </a:defRPr>
                      </a:lvl7pPr>
                      <a:lvl8pPr marL="3429000" indent="-228600" defTabSz="457200" eaLnBrk="0" fontAlgn="base" hangingPunct="0">
                        <a:spcBef>
                          <a:spcPct val="20000"/>
                        </a:spcBef>
                        <a:spcAft>
                          <a:spcPct val="0"/>
                        </a:spcAft>
                        <a:defRPr>
                          <a:solidFill>
                            <a:schemeClr val="tx1"/>
                          </a:solidFill>
                          <a:latin typeface="Times New Roman" panose="02020603050405020304" charset="0"/>
                          <a:ea typeface="MS PGothic" panose="020B0600070205080204" pitchFamily="34" charset="-128"/>
                        </a:defRPr>
                      </a:lvl8pPr>
                      <a:lvl9pPr marL="3886200" indent="-228600" defTabSz="457200" eaLnBrk="0" fontAlgn="base" hangingPunct="0">
                        <a:spcBef>
                          <a:spcPct val="20000"/>
                        </a:spcBef>
                        <a:spcAft>
                          <a:spcPct val="0"/>
                        </a:spcAft>
                        <a:defRPr>
                          <a:solidFill>
                            <a:schemeClr val="tx1"/>
                          </a:solidFill>
                          <a:latin typeface="Times New Roman" panose="02020603050405020304" charset="0"/>
                          <a:ea typeface="MS PGothic" panose="020B0600070205080204" pitchFamily="34" charset="-128"/>
                        </a:defRPr>
                      </a:lvl9pPr>
                    </a:lstStyle>
                    <a:p>
                      <a:pPr marL="0" marR="0" lvl="0" indent="0" algn="l" defTabSz="457200" rtl="0" eaLnBrk="1" fontAlgn="base" latinLnBrk="0" hangingPunct="1">
                        <a:lnSpc>
                          <a:spcPct val="100000"/>
                        </a:lnSpc>
                        <a:spcBef>
                          <a:spcPct val="0"/>
                        </a:spcBef>
                        <a:spcAft>
                          <a:spcPct val="0"/>
                        </a:spcAft>
                        <a:buClrTx/>
                        <a:buSzTx/>
                        <a:buFontTx/>
                        <a:buNone/>
                      </a:pPr>
                      <a:r>
                        <a:rPr kumimoji="0" lang="en-US" altLang="en-US" sz="2000" b="1" i="0" u="none" strike="noStrike" cap="none" normalizeH="0" baseline="0" dirty="0">
                          <a:ln>
                            <a:noFill/>
                          </a:ln>
                          <a:solidFill>
                            <a:srgbClr val="000000"/>
                          </a:solidFill>
                          <a:effectLst/>
                          <a:latin typeface="Arial" panose="020B0604020202020204" pitchFamily="34" charset="0"/>
                          <a:ea typeface="MS PGothic" panose="020B0600070205080204" pitchFamily="34" charset="-128"/>
                        </a:rPr>
                        <a:t>Reuse</a:t>
                      </a:r>
                      <a:endParaRPr kumimoji="0" lang="en-US" altLang="en-US" sz="2000" b="1" i="0" u="none" strike="noStrike" cap="none" normalizeH="0" baseline="0" dirty="0">
                        <a:ln>
                          <a:noFill/>
                        </a:ln>
                        <a:solidFill>
                          <a:srgbClr val="000000"/>
                        </a:solidFill>
                        <a:effectLst/>
                        <a:latin typeface="Arial" panose="020B0604020202020204" pitchFamily="34" charset="0"/>
                        <a:ea typeface="MS PGothic" panose="020B0600070205080204" pitchFamily="34" charset="-128"/>
                      </a:endParaRPr>
                    </a:p>
                  </a:txBody>
                  <a:tcPr marT="45711" marB="4571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1FAF6"/>
                    </a:solidFill>
                  </a:tcPr>
                </a:tc>
                <a:tc>
                  <a:txBody>
                    <a:bodyPr/>
                    <a:lstStyle>
                      <a:lvl1pPr defTabSz="457200">
                        <a:spcBef>
                          <a:spcPct val="20000"/>
                        </a:spcBef>
                        <a:defRPr sz="2800">
                          <a:solidFill>
                            <a:schemeClr val="tx1"/>
                          </a:solidFill>
                          <a:latin typeface="Times New Roman" panose="02020603050405020304" charset="0"/>
                          <a:ea typeface="MS PGothic" panose="020B0600070205080204" pitchFamily="34" charset="-128"/>
                        </a:defRPr>
                      </a:lvl1pPr>
                      <a:lvl2pPr marL="742950" indent="-285750" defTabSz="457200">
                        <a:spcBef>
                          <a:spcPct val="20000"/>
                        </a:spcBef>
                        <a:defRPr sz="2400">
                          <a:solidFill>
                            <a:schemeClr val="tx1"/>
                          </a:solidFill>
                          <a:latin typeface="Times New Roman" panose="02020603050405020304" charset="0"/>
                          <a:ea typeface="MS PGothic" panose="020B0600070205080204" pitchFamily="34" charset="-128"/>
                        </a:defRPr>
                      </a:lvl2pPr>
                      <a:lvl3pPr marL="1143000" indent="-228600" defTabSz="457200">
                        <a:spcBef>
                          <a:spcPct val="20000"/>
                        </a:spcBef>
                        <a:defRPr sz="2000">
                          <a:solidFill>
                            <a:schemeClr val="tx1"/>
                          </a:solidFill>
                          <a:latin typeface="Times New Roman" panose="02020603050405020304" charset="0"/>
                          <a:ea typeface="MS PGothic" panose="020B0600070205080204" pitchFamily="34" charset="-128"/>
                        </a:defRPr>
                      </a:lvl3pPr>
                      <a:lvl4pPr marL="1600200" indent="-228600" defTabSz="457200">
                        <a:spcBef>
                          <a:spcPct val="20000"/>
                        </a:spcBef>
                        <a:defRPr>
                          <a:solidFill>
                            <a:schemeClr val="tx1"/>
                          </a:solidFill>
                          <a:latin typeface="Times New Roman" panose="02020603050405020304" charset="0"/>
                          <a:ea typeface="MS PGothic" panose="020B0600070205080204" pitchFamily="34" charset="-128"/>
                        </a:defRPr>
                      </a:lvl4pPr>
                      <a:lvl5pPr marL="2057400" indent="-228600" defTabSz="457200">
                        <a:spcBef>
                          <a:spcPct val="20000"/>
                        </a:spcBef>
                        <a:defRPr>
                          <a:solidFill>
                            <a:schemeClr val="tx1"/>
                          </a:solidFill>
                          <a:latin typeface="Times New Roman" panose="02020603050405020304" charset="0"/>
                          <a:ea typeface="MS PGothic" panose="020B0600070205080204" pitchFamily="34" charset="-128"/>
                        </a:defRPr>
                      </a:lvl5pPr>
                      <a:lvl6pPr marL="2514600" indent="-228600" defTabSz="457200" eaLnBrk="0" fontAlgn="base" hangingPunct="0">
                        <a:spcBef>
                          <a:spcPct val="20000"/>
                        </a:spcBef>
                        <a:spcAft>
                          <a:spcPct val="0"/>
                        </a:spcAft>
                        <a:defRPr>
                          <a:solidFill>
                            <a:schemeClr val="tx1"/>
                          </a:solidFill>
                          <a:latin typeface="Times New Roman" panose="02020603050405020304" charset="0"/>
                          <a:ea typeface="MS PGothic" panose="020B0600070205080204" pitchFamily="34" charset="-128"/>
                        </a:defRPr>
                      </a:lvl6pPr>
                      <a:lvl7pPr marL="2971800" indent="-228600" defTabSz="457200" eaLnBrk="0" fontAlgn="base" hangingPunct="0">
                        <a:spcBef>
                          <a:spcPct val="20000"/>
                        </a:spcBef>
                        <a:spcAft>
                          <a:spcPct val="0"/>
                        </a:spcAft>
                        <a:defRPr>
                          <a:solidFill>
                            <a:schemeClr val="tx1"/>
                          </a:solidFill>
                          <a:latin typeface="Times New Roman" panose="02020603050405020304" charset="0"/>
                          <a:ea typeface="MS PGothic" panose="020B0600070205080204" pitchFamily="34" charset="-128"/>
                        </a:defRPr>
                      </a:lvl7pPr>
                      <a:lvl8pPr marL="3429000" indent="-228600" defTabSz="457200" eaLnBrk="0" fontAlgn="base" hangingPunct="0">
                        <a:spcBef>
                          <a:spcPct val="20000"/>
                        </a:spcBef>
                        <a:spcAft>
                          <a:spcPct val="0"/>
                        </a:spcAft>
                        <a:defRPr>
                          <a:solidFill>
                            <a:schemeClr val="tx1"/>
                          </a:solidFill>
                          <a:latin typeface="Times New Roman" panose="02020603050405020304" charset="0"/>
                          <a:ea typeface="MS PGothic" panose="020B0600070205080204" pitchFamily="34" charset="-128"/>
                        </a:defRPr>
                      </a:lvl8pPr>
                      <a:lvl9pPr marL="3886200" indent="-228600" defTabSz="457200" eaLnBrk="0" fontAlgn="base" hangingPunct="0">
                        <a:spcBef>
                          <a:spcPct val="20000"/>
                        </a:spcBef>
                        <a:spcAft>
                          <a:spcPct val="0"/>
                        </a:spcAft>
                        <a:defRPr>
                          <a:solidFill>
                            <a:schemeClr val="tx1"/>
                          </a:solidFill>
                          <a:latin typeface="Times New Roman" panose="02020603050405020304" charset="0"/>
                          <a:ea typeface="MS PGothic" panose="020B0600070205080204" pitchFamily="34" charset="-128"/>
                        </a:defRPr>
                      </a:lvl9pPr>
                    </a:lstStyle>
                    <a:p>
                      <a:pPr marL="0" marR="0" lvl="0" indent="0" algn="l" defTabSz="457200" rtl="0" eaLnBrk="1" fontAlgn="base" latinLnBrk="0" hangingPunct="1">
                        <a:lnSpc>
                          <a:spcPct val="100000"/>
                        </a:lnSpc>
                        <a:spcBef>
                          <a:spcPct val="0"/>
                        </a:spcBef>
                        <a:spcAft>
                          <a:spcPct val="0"/>
                        </a:spcAft>
                        <a:buClrTx/>
                        <a:buSzTx/>
                        <a:buFontTx/>
                        <a:buNone/>
                      </a:pPr>
                      <a:r>
                        <a:rPr kumimoji="0" lang="en-US" altLang="en-US" sz="2000" b="0" i="0" u="none" strike="noStrike" cap="none" normalizeH="0" baseline="0" dirty="0">
                          <a:ln>
                            <a:noFill/>
                          </a:ln>
                          <a:solidFill>
                            <a:srgbClr val="000000"/>
                          </a:solidFill>
                          <a:effectLst/>
                          <a:latin typeface="Arial" panose="020B0604020202020204" pitchFamily="34" charset="0"/>
                          <a:ea typeface="MS PGothic" panose="020B0600070205080204" pitchFamily="34" charset="-128"/>
                        </a:rPr>
                        <a:t>Uncommon</a:t>
                      </a:r>
                      <a:endParaRPr kumimoji="0" lang="en-US" altLang="en-US" sz="2000" b="0" i="0" u="none" strike="noStrike" cap="none" normalizeH="0" baseline="0" dirty="0">
                        <a:ln>
                          <a:noFill/>
                        </a:ln>
                        <a:solidFill>
                          <a:srgbClr val="000000"/>
                        </a:solidFill>
                        <a:effectLst/>
                        <a:latin typeface="Arial" panose="020B0604020202020204" pitchFamily="34" charset="0"/>
                        <a:ea typeface="MS PGothic" panose="020B0600070205080204" pitchFamily="34" charset="-128"/>
                      </a:endParaRPr>
                    </a:p>
                  </a:txBody>
                  <a:tcPr marT="45711" marB="4571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1FAF6"/>
                    </a:solidFill>
                  </a:tcPr>
                </a:tc>
                <a:tc>
                  <a:txBody>
                    <a:bodyPr/>
                    <a:lstStyle>
                      <a:lvl1pPr defTabSz="457200">
                        <a:spcBef>
                          <a:spcPct val="20000"/>
                        </a:spcBef>
                        <a:defRPr sz="2800">
                          <a:solidFill>
                            <a:schemeClr val="tx1"/>
                          </a:solidFill>
                          <a:latin typeface="Times New Roman" panose="02020603050405020304" charset="0"/>
                          <a:ea typeface="MS PGothic" panose="020B0600070205080204" pitchFamily="34" charset="-128"/>
                        </a:defRPr>
                      </a:lvl1pPr>
                      <a:lvl2pPr marL="742950" indent="-285750" defTabSz="457200">
                        <a:spcBef>
                          <a:spcPct val="20000"/>
                        </a:spcBef>
                        <a:defRPr sz="2400">
                          <a:solidFill>
                            <a:schemeClr val="tx1"/>
                          </a:solidFill>
                          <a:latin typeface="Times New Roman" panose="02020603050405020304" charset="0"/>
                          <a:ea typeface="MS PGothic" panose="020B0600070205080204" pitchFamily="34" charset="-128"/>
                        </a:defRPr>
                      </a:lvl2pPr>
                      <a:lvl3pPr marL="1143000" indent="-228600" defTabSz="457200">
                        <a:spcBef>
                          <a:spcPct val="20000"/>
                        </a:spcBef>
                        <a:defRPr sz="2000">
                          <a:solidFill>
                            <a:schemeClr val="tx1"/>
                          </a:solidFill>
                          <a:latin typeface="Times New Roman" panose="02020603050405020304" charset="0"/>
                          <a:ea typeface="MS PGothic" panose="020B0600070205080204" pitchFamily="34" charset="-128"/>
                        </a:defRPr>
                      </a:lvl3pPr>
                      <a:lvl4pPr marL="1600200" indent="-228600" defTabSz="457200">
                        <a:spcBef>
                          <a:spcPct val="20000"/>
                        </a:spcBef>
                        <a:defRPr>
                          <a:solidFill>
                            <a:schemeClr val="tx1"/>
                          </a:solidFill>
                          <a:latin typeface="Times New Roman" panose="02020603050405020304" charset="0"/>
                          <a:ea typeface="MS PGothic" panose="020B0600070205080204" pitchFamily="34" charset="-128"/>
                        </a:defRPr>
                      </a:lvl4pPr>
                      <a:lvl5pPr marL="2057400" indent="-228600" defTabSz="457200">
                        <a:spcBef>
                          <a:spcPct val="20000"/>
                        </a:spcBef>
                        <a:defRPr>
                          <a:solidFill>
                            <a:schemeClr val="tx1"/>
                          </a:solidFill>
                          <a:latin typeface="Times New Roman" panose="02020603050405020304" charset="0"/>
                          <a:ea typeface="MS PGothic" panose="020B0600070205080204" pitchFamily="34" charset="-128"/>
                        </a:defRPr>
                      </a:lvl5pPr>
                      <a:lvl6pPr marL="2514600" indent="-228600" defTabSz="457200" eaLnBrk="0" fontAlgn="base" hangingPunct="0">
                        <a:spcBef>
                          <a:spcPct val="20000"/>
                        </a:spcBef>
                        <a:spcAft>
                          <a:spcPct val="0"/>
                        </a:spcAft>
                        <a:defRPr>
                          <a:solidFill>
                            <a:schemeClr val="tx1"/>
                          </a:solidFill>
                          <a:latin typeface="Times New Roman" panose="02020603050405020304" charset="0"/>
                          <a:ea typeface="MS PGothic" panose="020B0600070205080204" pitchFamily="34" charset="-128"/>
                        </a:defRPr>
                      </a:lvl6pPr>
                      <a:lvl7pPr marL="2971800" indent="-228600" defTabSz="457200" eaLnBrk="0" fontAlgn="base" hangingPunct="0">
                        <a:spcBef>
                          <a:spcPct val="20000"/>
                        </a:spcBef>
                        <a:spcAft>
                          <a:spcPct val="0"/>
                        </a:spcAft>
                        <a:defRPr>
                          <a:solidFill>
                            <a:schemeClr val="tx1"/>
                          </a:solidFill>
                          <a:latin typeface="Times New Roman" panose="02020603050405020304" charset="0"/>
                          <a:ea typeface="MS PGothic" panose="020B0600070205080204" pitchFamily="34" charset="-128"/>
                        </a:defRPr>
                      </a:lvl7pPr>
                      <a:lvl8pPr marL="3429000" indent="-228600" defTabSz="457200" eaLnBrk="0" fontAlgn="base" hangingPunct="0">
                        <a:spcBef>
                          <a:spcPct val="20000"/>
                        </a:spcBef>
                        <a:spcAft>
                          <a:spcPct val="0"/>
                        </a:spcAft>
                        <a:defRPr>
                          <a:solidFill>
                            <a:schemeClr val="tx1"/>
                          </a:solidFill>
                          <a:latin typeface="Times New Roman" panose="02020603050405020304" charset="0"/>
                          <a:ea typeface="MS PGothic" panose="020B0600070205080204" pitchFamily="34" charset="-128"/>
                        </a:defRPr>
                      </a:lvl8pPr>
                      <a:lvl9pPr marL="3886200" indent="-228600" defTabSz="457200" eaLnBrk="0" fontAlgn="base" hangingPunct="0">
                        <a:spcBef>
                          <a:spcPct val="20000"/>
                        </a:spcBef>
                        <a:spcAft>
                          <a:spcPct val="0"/>
                        </a:spcAft>
                        <a:defRPr>
                          <a:solidFill>
                            <a:schemeClr val="tx1"/>
                          </a:solidFill>
                          <a:latin typeface="Times New Roman" panose="02020603050405020304" charset="0"/>
                          <a:ea typeface="MS PGothic" panose="020B0600070205080204" pitchFamily="34" charset="-128"/>
                        </a:defRPr>
                      </a:lvl9pPr>
                    </a:lstStyle>
                    <a:p>
                      <a:pPr marL="0" marR="0" lvl="0" indent="0" algn="l" defTabSz="457200" rtl="0" eaLnBrk="1" fontAlgn="base" latinLnBrk="0" hangingPunct="1">
                        <a:lnSpc>
                          <a:spcPct val="100000"/>
                        </a:lnSpc>
                        <a:spcBef>
                          <a:spcPct val="0"/>
                        </a:spcBef>
                        <a:spcAft>
                          <a:spcPct val="0"/>
                        </a:spcAft>
                        <a:buClrTx/>
                        <a:buSzTx/>
                        <a:buFontTx/>
                        <a:buNone/>
                      </a:pPr>
                      <a:r>
                        <a:rPr kumimoji="0" lang="en-US" altLang="en-US" sz="2000" b="0" i="0" u="none" strike="noStrike" cap="none" normalizeH="0" baseline="0" dirty="0">
                          <a:ln>
                            <a:noFill/>
                          </a:ln>
                          <a:solidFill>
                            <a:srgbClr val="000000"/>
                          </a:solidFill>
                          <a:effectLst/>
                          <a:latin typeface="Arial" panose="020B0604020202020204" pitchFamily="34" charset="0"/>
                          <a:ea typeface="MS PGothic" panose="020B0600070205080204" pitchFamily="34" charset="-128"/>
                        </a:rPr>
                        <a:t>Common</a:t>
                      </a:r>
                      <a:endParaRPr kumimoji="0" lang="en-US" altLang="en-US" sz="2000" b="0" i="0" u="none" strike="noStrike" cap="none" normalizeH="0" baseline="0" dirty="0">
                        <a:ln>
                          <a:noFill/>
                        </a:ln>
                        <a:solidFill>
                          <a:srgbClr val="000000"/>
                        </a:solidFill>
                        <a:effectLst/>
                        <a:latin typeface="Arial" panose="020B0604020202020204" pitchFamily="34" charset="0"/>
                        <a:ea typeface="MS PGothic" panose="020B0600070205080204" pitchFamily="34" charset="-128"/>
                      </a:endParaRPr>
                    </a:p>
                  </a:txBody>
                  <a:tcPr marT="45711" marB="4571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1FAF6"/>
                    </a:solidFill>
                  </a:tcPr>
                </a:tc>
              </a:tr>
            </a:tbl>
          </a:graphicData>
        </a:graphic>
      </p:graphicFrame>
    </p:spTree>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r>
              <a:rPr lang="en-US" dirty="0">
                <a:cs typeface="Arial" panose="020B0604020202020204" pitchFamily="34" charset="0"/>
              </a:rPr>
              <a:t>System Design Flow</a:t>
            </a:r>
            <a:endParaRPr lang="en-US" dirty="0"/>
          </a:p>
        </p:txBody>
      </p:sp>
      <p:sp>
        <p:nvSpPr>
          <p:cNvPr id="3" name="TextBox 2"/>
          <p:cNvSpPr txBox="1"/>
          <p:nvPr/>
        </p:nvSpPr>
        <p:spPr>
          <a:xfrm>
            <a:off x="4343400" y="6400800"/>
            <a:ext cx="4800600" cy="276999"/>
          </a:xfrm>
          <a:prstGeom prst="rect">
            <a:avLst/>
          </a:prstGeom>
          <a:noFill/>
        </p:spPr>
        <p:txBody>
          <a:bodyPr wrap="square" rtlCol="0">
            <a:spAutoFit/>
          </a:bodyPr>
          <a:lstStyle/>
          <a:p>
            <a:r>
              <a:rPr lang="en-US" altLang="en-US" sz="1200" dirty="0">
                <a:solidFill>
                  <a:srgbClr val="0070C0"/>
                </a:solidFill>
                <a:effectLst/>
                <a:latin typeface="Times" panose="02020603050405020304" pitchFamily="18" charset="0"/>
                <a:cs typeface="Times" panose="02020603050405020304" pitchFamily="18" charset="0"/>
              </a:rPr>
              <a:t>Xilinx: </a:t>
            </a:r>
            <a:r>
              <a:rPr lang="en-US" sz="1200" dirty="0">
                <a:solidFill>
                  <a:srgbClr val="0070C0"/>
                </a:solidFill>
                <a:effectLst/>
                <a:latin typeface="Times" panose="02020603050405020304" pitchFamily="18" charset="0"/>
                <a:cs typeface="Times" panose="02020603050405020304" pitchFamily="18" charset="0"/>
              </a:rPr>
              <a:t>Creating the Xilinx Zynq-7000 Extensible Processing Platform</a:t>
            </a:r>
            <a:endParaRPr lang="en-US" sz="1200" dirty="0">
              <a:solidFill>
                <a:srgbClr val="0070C0"/>
              </a:solidFill>
              <a:effectLst/>
              <a:latin typeface="Times" panose="02020603050405020304" pitchFamily="18" charset="0"/>
              <a:cs typeface="Times" panose="02020603050405020304" pitchFamily="18" charset="0"/>
            </a:endParaRPr>
          </a:p>
        </p:txBody>
      </p:sp>
      <p:sp>
        <p:nvSpPr>
          <p:cNvPr id="7" name="TextBox 1"/>
          <p:cNvSpPr txBox="1">
            <a:spLocks noChangeArrowheads="1"/>
          </p:cNvSpPr>
          <p:nvPr/>
        </p:nvSpPr>
        <p:spPr bwMode="auto">
          <a:xfrm>
            <a:off x="2209800" y="5786438"/>
            <a:ext cx="139858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charset="0"/>
                <a:ea typeface="MS PGothic" panose="020B0600070205080204" pitchFamily="34" charset="-128"/>
              </a:defRPr>
            </a:lvl1pPr>
            <a:lvl2pPr marL="742950" indent="-285750">
              <a:spcBef>
                <a:spcPct val="20000"/>
              </a:spcBef>
              <a:buChar char="–"/>
              <a:defRPr sz="2800">
                <a:solidFill>
                  <a:schemeClr val="tx1"/>
                </a:solidFill>
                <a:latin typeface="Times New Roman" panose="02020603050405020304" charset="0"/>
                <a:ea typeface="MS PGothic" panose="020B0600070205080204" pitchFamily="34" charset="-128"/>
              </a:defRPr>
            </a:lvl2pPr>
            <a:lvl3pPr marL="1143000" indent="-228600">
              <a:spcBef>
                <a:spcPct val="20000"/>
              </a:spcBef>
              <a:buChar char="•"/>
              <a:defRPr sz="2400">
                <a:solidFill>
                  <a:schemeClr val="tx1"/>
                </a:solidFill>
                <a:latin typeface="Times New Roman" panose="0202060305040502030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charset="0"/>
                <a:ea typeface="MS PGothic" panose="020B0600070205080204" pitchFamily="34" charset="-128"/>
              </a:defRPr>
            </a:lvl9pPr>
          </a:lstStyle>
          <a:p>
            <a:pPr>
              <a:spcBef>
                <a:spcPct val="0"/>
              </a:spcBef>
              <a:buFontTx/>
              <a:buNone/>
            </a:pPr>
            <a:r>
              <a:rPr lang="en-US" altLang="en-US" sz="2400" dirty="0">
                <a:solidFill>
                  <a:srgbClr val="002060"/>
                </a:solidFill>
                <a:effectLst/>
                <a:latin typeface="Arial" panose="020B0604020202020204" pitchFamily="34" charset="0"/>
                <a:cs typeface="Arial" panose="020B0604020202020204" pitchFamily="34" charset="0"/>
              </a:rPr>
              <a:t>Software</a:t>
            </a:r>
            <a:endParaRPr lang="en-US" altLang="en-US" sz="2400" dirty="0">
              <a:solidFill>
                <a:srgbClr val="002060"/>
              </a:solidFill>
              <a:effectLst/>
              <a:latin typeface="Arial" panose="020B0604020202020204" pitchFamily="34" charset="0"/>
              <a:cs typeface="Arial" panose="020B0604020202020204" pitchFamily="34" charset="0"/>
            </a:endParaRPr>
          </a:p>
        </p:txBody>
      </p:sp>
      <p:sp>
        <p:nvSpPr>
          <p:cNvPr id="8" name="TextBox 5"/>
          <p:cNvSpPr txBox="1">
            <a:spLocks noChangeArrowheads="1"/>
          </p:cNvSpPr>
          <p:nvPr/>
        </p:nvSpPr>
        <p:spPr bwMode="auto">
          <a:xfrm>
            <a:off x="5715000" y="5786438"/>
            <a:ext cx="151923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charset="0"/>
                <a:ea typeface="MS PGothic" panose="020B0600070205080204" pitchFamily="34" charset="-128"/>
              </a:defRPr>
            </a:lvl1pPr>
            <a:lvl2pPr marL="742950" indent="-285750">
              <a:spcBef>
                <a:spcPct val="20000"/>
              </a:spcBef>
              <a:buChar char="–"/>
              <a:defRPr sz="2800">
                <a:solidFill>
                  <a:schemeClr val="tx1"/>
                </a:solidFill>
                <a:latin typeface="Times New Roman" panose="02020603050405020304" charset="0"/>
                <a:ea typeface="MS PGothic" panose="020B0600070205080204" pitchFamily="34" charset="-128"/>
              </a:defRPr>
            </a:lvl2pPr>
            <a:lvl3pPr marL="1143000" indent="-228600">
              <a:spcBef>
                <a:spcPct val="20000"/>
              </a:spcBef>
              <a:buChar char="•"/>
              <a:defRPr sz="2400">
                <a:solidFill>
                  <a:schemeClr val="tx1"/>
                </a:solidFill>
                <a:latin typeface="Times New Roman" panose="0202060305040502030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charset="0"/>
                <a:ea typeface="MS PGothic" panose="020B0600070205080204" pitchFamily="34" charset="-128"/>
              </a:defRPr>
            </a:lvl9pPr>
          </a:lstStyle>
          <a:p>
            <a:pPr>
              <a:spcBef>
                <a:spcPct val="0"/>
              </a:spcBef>
              <a:buFontTx/>
              <a:buNone/>
            </a:pPr>
            <a:r>
              <a:rPr lang="en-US" altLang="en-US" sz="2400" dirty="0">
                <a:solidFill>
                  <a:srgbClr val="002060"/>
                </a:solidFill>
                <a:effectLst/>
                <a:latin typeface="Arial" panose="020B0604020202020204" pitchFamily="34" charset="0"/>
                <a:cs typeface="Arial" panose="020B0604020202020204" pitchFamily="34" charset="0"/>
              </a:rPr>
              <a:t>Hardware</a:t>
            </a:r>
            <a:endParaRPr lang="en-US" altLang="en-US" sz="2400" dirty="0">
              <a:solidFill>
                <a:srgbClr val="002060"/>
              </a:solidFill>
              <a:effectLst/>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600200" y="852940"/>
            <a:ext cx="6337300" cy="5251226"/>
          </a:xfrm>
          <a:prstGeom prst="rect">
            <a:avLst/>
          </a:prstGeom>
        </p:spPr>
      </p:pic>
    </p:spTree>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r>
              <a:rPr lang="en-US" dirty="0">
                <a:cs typeface="Arial" panose="020B0604020202020204" pitchFamily="34" charset="0"/>
              </a:rPr>
              <a:t>Traditional Discrete Component Architecture</a:t>
            </a:r>
            <a:endParaRPr lang="en-US" dirty="0"/>
          </a:p>
        </p:txBody>
      </p:sp>
      <p:pic>
        <p:nvPicPr>
          <p:cNvPr id="10" name="Picture 1"/>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1155700" y="2120900"/>
            <a:ext cx="6832600" cy="261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1"/>
          <p:cNvSpPr txBox="1">
            <a:spLocks noChangeArrowheads="1"/>
          </p:cNvSpPr>
          <p:nvPr/>
        </p:nvSpPr>
        <p:spPr bwMode="auto">
          <a:xfrm>
            <a:off x="5486400" y="6324600"/>
            <a:ext cx="183941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charset="0"/>
                <a:ea typeface="MS PGothic" panose="020B0600070205080204" pitchFamily="34" charset="-128"/>
              </a:defRPr>
            </a:lvl1pPr>
            <a:lvl2pPr marL="742950" indent="-285750">
              <a:spcBef>
                <a:spcPct val="20000"/>
              </a:spcBef>
              <a:buChar char="–"/>
              <a:defRPr sz="2800">
                <a:solidFill>
                  <a:schemeClr val="tx1"/>
                </a:solidFill>
                <a:latin typeface="Times New Roman" panose="02020603050405020304" charset="0"/>
                <a:ea typeface="MS PGothic" panose="020B0600070205080204" pitchFamily="34" charset="-128"/>
              </a:defRPr>
            </a:lvl2pPr>
            <a:lvl3pPr marL="1143000" indent="-228600">
              <a:spcBef>
                <a:spcPct val="20000"/>
              </a:spcBef>
              <a:buChar char="•"/>
              <a:defRPr sz="2400">
                <a:solidFill>
                  <a:schemeClr val="tx1"/>
                </a:solidFill>
                <a:latin typeface="Times New Roman" panose="0202060305040502030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charset="0"/>
                <a:ea typeface="MS PGothic" panose="020B0600070205080204" pitchFamily="34" charset="-128"/>
              </a:defRPr>
            </a:lvl9pPr>
          </a:lstStyle>
          <a:p>
            <a:pPr>
              <a:spcBef>
                <a:spcPct val="0"/>
              </a:spcBef>
              <a:buFontTx/>
              <a:buNone/>
            </a:pPr>
            <a:r>
              <a:rPr lang="en-US" altLang="en-US" sz="1200" dirty="0">
                <a:solidFill>
                  <a:srgbClr val="0070C0"/>
                </a:solidFill>
                <a:effectLst/>
                <a:latin typeface="Arial" panose="020B0604020202020204" pitchFamily="34" charset="0"/>
                <a:cs typeface="Arial" panose="020B0604020202020204" pitchFamily="34" charset="0"/>
              </a:rPr>
              <a:t>Source: The Zynq Book </a:t>
            </a:r>
            <a:endParaRPr lang="en-US" altLang="en-US" sz="1200" dirty="0">
              <a:solidFill>
                <a:srgbClr val="0070C0"/>
              </a:solidFill>
              <a:effectLst/>
              <a:latin typeface="Arial" panose="020B0604020202020204" pitchFamily="34" charset="0"/>
              <a:cs typeface="Arial" panose="020B0604020202020204" pitchFamily="34" charset="0"/>
            </a:endParaRPr>
          </a:p>
        </p:txBody>
      </p:sp>
    </p:spTree>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r>
              <a:rPr lang="en-US" dirty="0">
                <a:cs typeface="Arial" panose="020B0604020202020204" pitchFamily="34" charset="0"/>
              </a:rPr>
              <a:t>System on a Chip: the Zynq Chip Architecture</a:t>
            </a:r>
            <a:endParaRPr lang="en-US" dirty="0"/>
          </a:p>
        </p:txBody>
      </p:sp>
      <p:sp>
        <p:nvSpPr>
          <p:cNvPr id="11" name="TextBox 1"/>
          <p:cNvSpPr txBox="1">
            <a:spLocks noChangeArrowheads="1"/>
          </p:cNvSpPr>
          <p:nvPr/>
        </p:nvSpPr>
        <p:spPr bwMode="auto">
          <a:xfrm>
            <a:off x="5486400" y="6324600"/>
            <a:ext cx="183941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charset="0"/>
                <a:ea typeface="MS PGothic" panose="020B0600070205080204" pitchFamily="34" charset="-128"/>
              </a:defRPr>
            </a:lvl1pPr>
            <a:lvl2pPr marL="742950" indent="-285750">
              <a:spcBef>
                <a:spcPct val="20000"/>
              </a:spcBef>
              <a:buChar char="–"/>
              <a:defRPr sz="2800">
                <a:solidFill>
                  <a:schemeClr val="tx1"/>
                </a:solidFill>
                <a:latin typeface="Times New Roman" panose="02020603050405020304" charset="0"/>
                <a:ea typeface="MS PGothic" panose="020B0600070205080204" pitchFamily="34" charset="-128"/>
              </a:defRPr>
            </a:lvl2pPr>
            <a:lvl3pPr marL="1143000" indent="-228600">
              <a:spcBef>
                <a:spcPct val="20000"/>
              </a:spcBef>
              <a:buChar char="•"/>
              <a:defRPr sz="2400">
                <a:solidFill>
                  <a:schemeClr val="tx1"/>
                </a:solidFill>
                <a:latin typeface="Times New Roman" panose="0202060305040502030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charset="0"/>
                <a:ea typeface="MS PGothic" panose="020B0600070205080204" pitchFamily="34" charset="-128"/>
              </a:defRPr>
            </a:lvl9pPr>
          </a:lstStyle>
          <a:p>
            <a:pPr>
              <a:spcBef>
                <a:spcPct val="0"/>
              </a:spcBef>
              <a:buFontTx/>
              <a:buNone/>
            </a:pPr>
            <a:r>
              <a:rPr lang="en-US" altLang="en-US" sz="1200" dirty="0">
                <a:solidFill>
                  <a:srgbClr val="0070C0"/>
                </a:solidFill>
                <a:effectLst/>
                <a:latin typeface="Arial" panose="020B0604020202020204" pitchFamily="34" charset="0"/>
                <a:cs typeface="Arial" panose="020B0604020202020204" pitchFamily="34" charset="0"/>
              </a:rPr>
              <a:t>Source: The Zynq Book </a:t>
            </a:r>
            <a:endParaRPr lang="en-US" altLang="en-US" sz="1200" dirty="0">
              <a:solidFill>
                <a:srgbClr val="0070C0"/>
              </a:solidFill>
              <a:effectLst/>
              <a:latin typeface="Arial" panose="020B0604020202020204" pitchFamily="34" charset="0"/>
              <a:cs typeface="Arial" panose="020B0604020202020204" pitchFamily="34" charset="0"/>
            </a:endParaRPr>
          </a:p>
        </p:txBody>
      </p:sp>
      <p:pic>
        <p:nvPicPr>
          <p:cNvPr id="5" name="Picture 2"/>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1663700" y="1524000"/>
            <a:ext cx="6032500" cy="3848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cs typeface="Times New Roman" panose="02020603050405020304" charset="0"/>
              </a:rPr>
              <a:t>Xilinx Unified 2019.2 Installer Requires 75.42 GB of Disk Space</a:t>
            </a:r>
            <a:endParaRPr lang="en-US" dirty="0"/>
          </a:p>
        </p:txBody>
      </p:sp>
      <p:sp>
        <p:nvSpPr>
          <p:cNvPr id="2" name="Content Placeholder 1"/>
          <p:cNvSpPr>
            <a:spLocks noGrp="1"/>
          </p:cNvSpPr>
          <p:nvPr>
            <p:ph type="body" sz="quarter" idx="10"/>
          </p:nvPr>
        </p:nvSpPr>
        <p:spPr/>
        <p:txBody>
          <a:bodyPr/>
          <a:lstStyle/>
          <a:p>
            <a:r>
              <a:rPr lang="en-US" dirty="0"/>
              <a:t> 2019.2 Version of Vivado</a:t>
            </a:r>
            <a:r>
              <a:rPr lang="en-US" dirty="0">
                <a:cs typeface="Times New Roman" panose="02020603050405020304" charset="0"/>
              </a:rPr>
              <a:t> and Vitis core require 75 GB of disk space</a:t>
            </a:r>
            <a:endParaRPr lang="en-US" dirty="0"/>
          </a:p>
        </p:txBody>
      </p:sp>
      <p:pic>
        <p:nvPicPr>
          <p:cNvPr id="7" name="Picture 6"/>
          <p:cNvPicPr>
            <a:picLocks noChangeAspect="1"/>
          </p:cNvPicPr>
          <p:nvPr/>
        </p:nvPicPr>
        <p:blipFill>
          <a:blip r:embed="rId1"/>
          <a:stretch>
            <a:fillRect/>
          </a:stretch>
        </p:blipFill>
        <p:spPr>
          <a:xfrm>
            <a:off x="1905221" y="1175372"/>
            <a:ext cx="6944139" cy="5284694"/>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
          <p:cNvSpPr txBox="1">
            <a:spLocks noChangeArrowheads="1"/>
          </p:cNvSpPr>
          <p:nvPr/>
        </p:nvSpPr>
        <p:spPr bwMode="auto">
          <a:xfrm>
            <a:off x="7010400" y="6524695"/>
            <a:ext cx="183941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charset="0"/>
                <a:ea typeface="MS PGothic" panose="020B0600070205080204" pitchFamily="34" charset="-128"/>
              </a:defRPr>
            </a:lvl1pPr>
            <a:lvl2pPr marL="742950" indent="-285750">
              <a:spcBef>
                <a:spcPct val="20000"/>
              </a:spcBef>
              <a:buChar char="–"/>
              <a:defRPr sz="2800">
                <a:solidFill>
                  <a:schemeClr val="tx1"/>
                </a:solidFill>
                <a:latin typeface="Times New Roman" panose="02020603050405020304" charset="0"/>
                <a:ea typeface="MS PGothic" panose="020B0600070205080204" pitchFamily="34" charset="-128"/>
              </a:defRPr>
            </a:lvl2pPr>
            <a:lvl3pPr marL="1143000" indent="-228600">
              <a:spcBef>
                <a:spcPct val="20000"/>
              </a:spcBef>
              <a:buChar char="•"/>
              <a:defRPr sz="2400">
                <a:solidFill>
                  <a:schemeClr val="tx1"/>
                </a:solidFill>
                <a:latin typeface="Times New Roman" panose="0202060305040502030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charset="0"/>
                <a:ea typeface="MS PGothic" panose="020B0600070205080204" pitchFamily="34" charset="-128"/>
              </a:defRPr>
            </a:lvl9pPr>
          </a:lstStyle>
          <a:p>
            <a:pPr>
              <a:spcBef>
                <a:spcPct val="0"/>
              </a:spcBef>
              <a:buFontTx/>
              <a:buNone/>
            </a:pPr>
            <a:r>
              <a:rPr lang="en-US" altLang="en-US" sz="1200" dirty="0">
                <a:solidFill>
                  <a:srgbClr val="0070C0"/>
                </a:solidFill>
                <a:effectLst/>
                <a:latin typeface="Arial" panose="020B0604020202020204" pitchFamily="34" charset="0"/>
                <a:cs typeface="Arial" panose="020B0604020202020204" pitchFamily="34" charset="0"/>
              </a:rPr>
              <a:t>Source: The Zynq Book </a:t>
            </a:r>
            <a:endParaRPr lang="en-US" altLang="en-US" sz="1200" dirty="0">
              <a:solidFill>
                <a:srgbClr val="0070C0"/>
              </a:solidFill>
              <a:effectLst/>
              <a:latin typeface="Arial" panose="020B0604020202020204" pitchFamily="34" charset="0"/>
              <a:cs typeface="Arial" panose="020B0604020202020204" pitchFamily="34" charset="0"/>
            </a:endParaRPr>
          </a:p>
        </p:txBody>
      </p:sp>
      <p:pic>
        <p:nvPicPr>
          <p:cNvPr id="6" name="Picture 2"/>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826462" y="761999"/>
            <a:ext cx="7784138" cy="565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r>
              <a:rPr lang="en-US" sz="2000" dirty="0">
                <a:latin typeface="Arial" panose="020B0604020202020204"/>
                <a:ea typeface="MS PGothic" panose="020B0600070205080204" pitchFamily="34" charset="-128"/>
                <a:cs typeface="Arial" panose="020B0604020202020204"/>
              </a:rPr>
              <a:t>Mapping of an Embedded SoC Hardware Architecture to Zynq </a:t>
            </a:r>
            <a:endParaRPr lang="en-US" dirty="0"/>
          </a:p>
        </p:txBody>
      </p:sp>
    </p:spTree>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pPr>
              <a:defRPr/>
            </a:pPr>
            <a:r>
              <a:rPr lang="en-US" dirty="0">
                <a:latin typeface="Arial" panose="020B0604020202020204"/>
                <a:ea typeface="MS PGothic" panose="020B0600070205080204" pitchFamily="34" charset="-128"/>
                <a:cs typeface="Arial" panose="020B0604020202020204"/>
              </a:rPr>
              <a:t>An Embedded SoC Hardware Architecture on Zynq Chip</a:t>
            </a:r>
            <a:endParaRPr lang="en-US" sz="2400" dirty="0">
              <a:latin typeface="Arial" panose="020B0604020202020204"/>
              <a:ea typeface="MS PGothic" panose="020B0600070205080204" pitchFamily="34" charset="-128"/>
              <a:cs typeface="Arial" panose="020B0604020202020204"/>
            </a:endParaRPr>
          </a:p>
        </p:txBody>
      </p:sp>
      <p:pic>
        <p:nvPicPr>
          <p:cNvPr id="2" name="Picture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990600" y="744744"/>
            <a:ext cx="7206460" cy="5732256"/>
          </a:xfrm>
          <a:prstGeom prst="rect">
            <a:avLst/>
          </a:prstGeom>
        </p:spPr>
      </p:pic>
      <p:sp>
        <p:nvSpPr>
          <p:cNvPr id="6" name="TextBox 5"/>
          <p:cNvSpPr txBox="1"/>
          <p:nvPr/>
        </p:nvSpPr>
        <p:spPr>
          <a:xfrm>
            <a:off x="4449233" y="6477000"/>
            <a:ext cx="4800600" cy="276999"/>
          </a:xfrm>
          <a:prstGeom prst="rect">
            <a:avLst/>
          </a:prstGeom>
          <a:noFill/>
        </p:spPr>
        <p:txBody>
          <a:bodyPr wrap="square" rtlCol="0">
            <a:spAutoFit/>
          </a:bodyPr>
          <a:lstStyle/>
          <a:p>
            <a:r>
              <a:rPr lang="en-US" altLang="en-US" sz="1200" dirty="0">
                <a:solidFill>
                  <a:srgbClr val="0070C0"/>
                </a:solidFill>
                <a:effectLst/>
                <a:latin typeface="Times" panose="02020603050405020304" pitchFamily="18" charset="0"/>
                <a:cs typeface="Times" panose="02020603050405020304" pitchFamily="18" charset="0"/>
              </a:rPr>
              <a:t>Xilinx: </a:t>
            </a:r>
            <a:r>
              <a:rPr lang="en-US" sz="1200" dirty="0">
                <a:solidFill>
                  <a:srgbClr val="0070C0"/>
                </a:solidFill>
                <a:effectLst/>
                <a:latin typeface="Times" panose="02020603050405020304" pitchFamily="18" charset="0"/>
                <a:cs typeface="Times" panose="02020603050405020304" pitchFamily="18" charset="0"/>
              </a:rPr>
              <a:t>Creating the Xilinx Zynq-7000 Extensible Processing Platform</a:t>
            </a:r>
            <a:endParaRPr lang="en-US" sz="1200" dirty="0">
              <a:solidFill>
                <a:srgbClr val="0070C0"/>
              </a:solidFill>
              <a:effectLst/>
              <a:latin typeface="Times" panose="02020603050405020304" pitchFamily="18" charset="0"/>
              <a:cs typeface="Times" panose="02020603050405020304" pitchFamily="18" charset="0"/>
            </a:endParaRPr>
          </a:p>
        </p:txBody>
      </p:sp>
    </p:spTree>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pPr>
              <a:defRPr/>
            </a:pPr>
            <a:r>
              <a:rPr lang="en-US" dirty="0">
                <a:latin typeface="Arial" panose="020B0604020202020204"/>
                <a:ea typeface="MS PGothic" panose="020B0600070205080204" pitchFamily="34" charset="-128"/>
                <a:cs typeface="Arial" panose="020B0604020202020204"/>
              </a:rPr>
              <a:t>Zynq Highlights</a:t>
            </a:r>
            <a:endParaRPr lang="en-US" dirty="0">
              <a:latin typeface="Arial" panose="020B0604020202020204"/>
              <a:ea typeface="MS PGothic" panose="020B0600070205080204" pitchFamily="34" charset="-128"/>
              <a:cs typeface="Arial" panose="020B0604020202020204"/>
            </a:endParaRPr>
          </a:p>
        </p:txBody>
      </p:sp>
      <p:sp>
        <p:nvSpPr>
          <p:cNvPr id="11" name="TextBox 1"/>
          <p:cNvSpPr txBox="1">
            <a:spLocks noChangeArrowheads="1"/>
          </p:cNvSpPr>
          <p:nvPr/>
        </p:nvSpPr>
        <p:spPr bwMode="auto">
          <a:xfrm>
            <a:off x="4741164" y="6400800"/>
            <a:ext cx="222048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charset="0"/>
                <a:ea typeface="MS PGothic" panose="020B0600070205080204" pitchFamily="34" charset="-128"/>
              </a:defRPr>
            </a:lvl1pPr>
            <a:lvl2pPr marL="742950" indent="-285750">
              <a:spcBef>
                <a:spcPct val="20000"/>
              </a:spcBef>
              <a:buChar char="–"/>
              <a:defRPr sz="2800">
                <a:solidFill>
                  <a:schemeClr val="tx1"/>
                </a:solidFill>
                <a:latin typeface="Times New Roman" panose="02020603050405020304" charset="0"/>
                <a:ea typeface="MS PGothic" panose="020B0600070205080204" pitchFamily="34" charset="-128"/>
              </a:defRPr>
            </a:lvl2pPr>
            <a:lvl3pPr marL="1143000" indent="-228600">
              <a:spcBef>
                <a:spcPct val="20000"/>
              </a:spcBef>
              <a:buChar char="•"/>
              <a:defRPr sz="2400">
                <a:solidFill>
                  <a:schemeClr val="tx1"/>
                </a:solidFill>
                <a:latin typeface="Times New Roman" panose="0202060305040502030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charset="0"/>
                <a:ea typeface="MS PGothic" panose="020B0600070205080204" pitchFamily="34" charset="-128"/>
              </a:defRPr>
            </a:lvl9pPr>
          </a:lstStyle>
          <a:p>
            <a:pPr>
              <a:spcBef>
                <a:spcPct val="0"/>
              </a:spcBef>
              <a:buFontTx/>
              <a:buNone/>
            </a:pPr>
            <a:r>
              <a:rPr lang="en-US" altLang="en-US" sz="1200" dirty="0">
                <a:solidFill>
                  <a:srgbClr val="0070C0"/>
                </a:solidFill>
                <a:effectLst/>
                <a:latin typeface="Arial" panose="020B0604020202020204" pitchFamily="34" charset="0"/>
                <a:cs typeface="Arial" panose="020B0604020202020204" pitchFamily="34" charset="0"/>
              </a:rPr>
              <a:t>Source: Xilinx Video Tutorials </a:t>
            </a:r>
            <a:endParaRPr lang="en-US" altLang="en-US" sz="1200" dirty="0">
              <a:solidFill>
                <a:srgbClr val="0070C0"/>
              </a:solidFill>
              <a:effectLst/>
              <a:latin typeface="Arial" panose="020B0604020202020204" pitchFamily="34" charset="0"/>
              <a:cs typeface="Arial" panose="020B0604020202020204" pitchFamily="34" charset="0"/>
            </a:endParaRPr>
          </a:p>
        </p:txBody>
      </p:sp>
      <p:pic>
        <p:nvPicPr>
          <p:cNvPr id="6" name="Picture 8"/>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0" y="914400"/>
            <a:ext cx="9144000" cy="502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pPr>
              <a:defRPr/>
            </a:pPr>
            <a:r>
              <a:rPr lang="en-US" dirty="0">
                <a:latin typeface="Arial" panose="020B0604020202020204"/>
                <a:ea typeface="MS PGothic" panose="020B0600070205080204" pitchFamily="34" charset="-128"/>
                <a:cs typeface="Arial" panose="020B0604020202020204"/>
              </a:rPr>
              <a:t>Basic Design Flow for Zynq SoC</a:t>
            </a:r>
            <a:endParaRPr lang="en-US" dirty="0">
              <a:latin typeface="Arial" panose="020B0604020202020204"/>
              <a:ea typeface="MS PGothic" panose="020B0600070205080204" pitchFamily="34" charset="-128"/>
              <a:cs typeface="Arial" panose="020B0604020202020204"/>
            </a:endParaRPr>
          </a:p>
        </p:txBody>
      </p:sp>
      <p:sp>
        <p:nvSpPr>
          <p:cNvPr id="11" name="TextBox 1"/>
          <p:cNvSpPr txBox="1">
            <a:spLocks noChangeArrowheads="1"/>
          </p:cNvSpPr>
          <p:nvPr/>
        </p:nvSpPr>
        <p:spPr bwMode="auto">
          <a:xfrm>
            <a:off x="7219846" y="6425813"/>
            <a:ext cx="161935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charset="0"/>
                <a:ea typeface="MS PGothic" panose="020B0600070205080204" pitchFamily="34" charset="-128"/>
              </a:defRPr>
            </a:lvl1pPr>
            <a:lvl2pPr marL="742950" indent="-285750">
              <a:spcBef>
                <a:spcPct val="20000"/>
              </a:spcBef>
              <a:buChar char="–"/>
              <a:defRPr sz="2800">
                <a:solidFill>
                  <a:schemeClr val="tx1"/>
                </a:solidFill>
                <a:latin typeface="Times New Roman" panose="02020603050405020304" charset="0"/>
                <a:ea typeface="MS PGothic" panose="020B0600070205080204" pitchFamily="34" charset="-128"/>
              </a:defRPr>
            </a:lvl2pPr>
            <a:lvl3pPr marL="1143000" indent="-228600">
              <a:spcBef>
                <a:spcPct val="20000"/>
              </a:spcBef>
              <a:buChar char="•"/>
              <a:defRPr sz="2400">
                <a:solidFill>
                  <a:schemeClr val="tx1"/>
                </a:solidFill>
                <a:latin typeface="Times New Roman" panose="0202060305040502030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charset="0"/>
                <a:ea typeface="MS PGothic" panose="020B0600070205080204" pitchFamily="34" charset="-128"/>
              </a:defRPr>
            </a:lvl9pPr>
          </a:lstStyle>
          <a:p>
            <a:pPr>
              <a:spcBef>
                <a:spcPct val="0"/>
              </a:spcBef>
              <a:buFontTx/>
              <a:buNone/>
            </a:pPr>
            <a:r>
              <a:rPr lang="en-US" altLang="en-US" sz="1200" dirty="0">
                <a:solidFill>
                  <a:srgbClr val="0070C0"/>
                </a:solidFill>
                <a:effectLst/>
                <a:latin typeface="Times" panose="02020603050405020304" pitchFamily="18" charset="0"/>
                <a:cs typeface="Times" panose="02020603050405020304" pitchFamily="18" charset="0"/>
              </a:rPr>
              <a:t>Source: the Zynq Book</a:t>
            </a:r>
            <a:endParaRPr lang="en-US" altLang="en-US" sz="1200" dirty="0">
              <a:solidFill>
                <a:srgbClr val="0070C0"/>
              </a:solidFill>
              <a:effectLst/>
              <a:latin typeface="Times" panose="02020603050405020304" pitchFamily="18" charset="0"/>
              <a:cs typeface="Times" panose="02020603050405020304" pitchFamily="18" charset="0"/>
            </a:endParaRPr>
          </a:p>
        </p:txBody>
      </p:sp>
      <p:pic>
        <p:nvPicPr>
          <p:cNvPr id="6" name="Picture 1"/>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1828800" y="637032"/>
            <a:ext cx="4876800" cy="611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pPr>
              <a:defRPr/>
            </a:pPr>
            <a:r>
              <a:rPr lang="en-US" dirty="0">
                <a:latin typeface="Arial" panose="020B0604020202020204"/>
                <a:ea typeface="MS PGothic" panose="020B0600070205080204" pitchFamily="34" charset="-128"/>
                <a:cs typeface="Arial" panose="020B0604020202020204"/>
              </a:rPr>
              <a:t>Design Flow for Zynq SoC</a:t>
            </a:r>
            <a:endParaRPr lang="en-US" dirty="0">
              <a:latin typeface="Arial" panose="020B0604020202020204"/>
              <a:ea typeface="MS PGothic" panose="020B0600070205080204" pitchFamily="34" charset="-128"/>
              <a:cs typeface="Arial" panose="020B0604020202020204"/>
            </a:endParaRPr>
          </a:p>
        </p:txBody>
      </p:sp>
      <p:pic>
        <p:nvPicPr>
          <p:cNvPr id="5" name="Picture 1"/>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1295400" y="685800"/>
            <a:ext cx="6762750" cy="556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1"/>
          <p:cNvSpPr txBox="1">
            <a:spLocks noChangeArrowheads="1"/>
          </p:cNvSpPr>
          <p:nvPr/>
        </p:nvSpPr>
        <p:spPr bwMode="auto">
          <a:xfrm>
            <a:off x="4741164" y="6400800"/>
            <a:ext cx="422102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charset="0"/>
                <a:ea typeface="MS PGothic" panose="020B0600070205080204" pitchFamily="34" charset="-128"/>
              </a:defRPr>
            </a:lvl1pPr>
            <a:lvl2pPr marL="742950" indent="-285750">
              <a:spcBef>
                <a:spcPct val="20000"/>
              </a:spcBef>
              <a:buChar char="–"/>
              <a:defRPr sz="2800">
                <a:solidFill>
                  <a:schemeClr val="tx1"/>
                </a:solidFill>
                <a:latin typeface="Times New Roman" panose="02020603050405020304" charset="0"/>
                <a:ea typeface="MS PGothic" panose="020B0600070205080204" pitchFamily="34" charset="-128"/>
              </a:defRPr>
            </a:lvl2pPr>
            <a:lvl3pPr marL="1143000" indent="-228600">
              <a:spcBef>
                <a:spcPct val="20000"/>
              </a:spcBef>
              <a:buChar char="•"/>
              <a:defRPr sz="2400">
                <a:solidFill>
                  <a:schemeClr val="tx1"/>
                </a:solidFill>
                <a:latin typeface="Times New Roman" panose="0202060305040502030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charset="0"/>
                <a:ea typeface="MS PGothic" panose="020B0600070205080204" pitchFamily="34" charset="-128"/>
              </a:defRPr>
            </a:lvl9pPr>
          </a:lstStyle>
          <a:p>
            <a:pPr>
              <a:spcBef>
                <a:spcPct val="0"/>
              </a:spcBef>
              <a:buFontTx/>
              <a:buNone/>
            </a:pPr>
            <a:r>
              <a:rPr lang="en-US" altLang="en-US" sz="1200" dirty="0">
                <a:solidFill>
                  <a:srgbClr val="0070C0"/>
                </a:solidFill>
                <a:effectLst/>
                <a:latin typeface="Arial" panose="020B0604020202020204" pitchFamily="34" charset="0"/>
                <a:cs typeface="Arial" panose="020B0604020202020204" pitchFamily="34" charset="0"/>
              </a:rPr>
              <a:t>Source: Xilinx White Paper: Extensible Processing Platform</a:t>
            </a:r>
            <a:endParaRPr lang="en-US" altLang="en-US" sz="1200" dirty="0">
              <a:solidFill>
                <a:srgbClr val="0070C0"/>
              </a:solidFill>
              <a:effectLst/>
              <a:latin typeface="Arial" panose="020B0604020202020204" pitchFamily="34" charset="0"/>
              <a:cs typeface="Arial" panose="020B0604020202020204" pitchFamily="34" charset="0"/>
            </a:endParaRPr>
          </a:p>
        </p:txBody>
      </p:sp>
    </p:spTree>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ltLang="zh-CN" sz="2000" dirty="0">
                <a:cs typeface="Arial" panose="020B0604020202020204" pitchFamily="34" charset="0"/>
              </a:rPr>
              <a:t>Embedded Design Architecture in Zynq</a:t>
            </a:r>
            <a:endParaRPr lang="en-US" dirty="0"/>
          </a:p>
        </p:txBody>
      </p:sp>
      <p:sp>
        <p:nvSpPr>
          <p:cNvPr id="5123" name="Rectangle 3"/>
          <p:cNvSpPr>
            <a:spLocks noGrp="1" noChangeArrowheads="1"/>
          </p:cNvSpPr>
          <p:nvPr>
            <p:ph type="body" sz="quarter" idx="10"/>
          </p:nvPr>
        </p:nvSpPr>
        <p:spPr/>
        <p:txBody>
          <a:bodyPr/>
          <a:lstStyle/>
          <a:p>
            <a:r>
              <a:rPr lang="en-US" dirty="0"/>
              <a:t>Processor and peripherals</a:t>
            </a:r>
            <a:endParaRPr lang="en-US" dirty="0"/>
          </a:p>
          <a:p>
            <a:pPr lvl="1"/>
            <a:r>
              <a:rPr lang="en-US" dirty="0"/>
              <a:t>Dual ARM</a:t>
            </a:r>
            <a:r>
              <a:rPr lang="en-US" altLang="zh-CN" dirty="0">
                <a:solidFill>
                  <a:srgbClr val="3F3F3F"/>
                </a:solidFill>
                <a:cs typeface="Times New Roman" panose="02020603050405020304" charset="0"/>
              </a:rPr>
              <a:t>®</a:t>
            </a:r>
            <a:r>
              <a:rPr lang="en-US" dirty="0"/>
              <a:t> Cortex</a:t>
            </a:r>
            <a:r>
              <a:rPr lang="en-US" altLang="zh-CN" dirty="0">
                <a:solidFill>
                  <a:srgbClr val="3F3F3F"/>
                </a:solidFill>
                <a:cs typeface="Times New Roman" panose="02020603050405020304" charset="0"/>
              </a:rPr>
              <a:t>™</a:t>
            </a:r>
            <a:r>
              <a:rPr lang="en-US" altLang="zh-CN" dirty="0">
                <a:solidFill>
                  <a:srgbClr val="3F3F3F"/>
                </a:solidFill>
                <a:latin typeface="Times New Roman" panose="02020603050405020304" charset="0"/>
                <a:cs typeface="Times New Roman" panose="02020603050405020304" charset="0"/>
              </a:rPr>
              <a:t> </a:t>
            </a:r>
            <a:r>
              <a:rPr lang="en-US" dirty="0"/>
              <a:t>-A9 processors of Zynq-7000 AP SoC</a:t>
            </a:r>
            <a:endParaRPr lang="en-US" dirty="0"/>
          </a:p>
          <a:p>
            <a:pPr lvl="1"/>
            <a:r>
              <a:rPr lang="en-US" dirty="0"/>
              <a:t>AXI interconnect</a:t>
            </a:r>
            <a:endParaRPr lang="en-US" dirty="0"/>
          </a:p>
          <a:p>
            <a:pPr lvl="1"/>
            <a:r>
              <a:rPr lang="en-US" dirty="0"/>
              <a:t>AXI component peripherals</a:t>
            </a:r>
            <a:endParaRPr lang="en-US" dirty="0"/>
          </a:p>
          <a:p>
            <a:pPr lvl="1"/>
            <a:r>
              <a:rPr lang="en-US" dirty="0"/>
              <a:t>Reset, clocking, debug ports</a:t>
            </a:r>
            <a:endParaRPr lang="en-US" dirty="0"/>
          </a:p>
          <a:p>
            <a:r>
              <a:rPr lang="en-US" dirty="0"/>
              <a:t>Software platform for processing system</a:t>
            </a:r>
            <a:endParaRPr lang="en-US" dirty="0"/>
          </a:p>
          <a:p>
            <a:pPr lvl="1"/>
            <a:r>
              <a:rPr lang="en-US" dirty="0"/>
              <a:t>Bare Metal Applications or OS’s (e.g. Linux, FreeRTOS) </a:t>
            </a:r>
            <a:endParaRPr lang="en-US" dirty="0"/>
          </a:p>
          <a:p>
            <a:pPr lvl="1"/>
            <a:r>
              <a:rPr lang="en-US" dirty="0"/>
              <a:t>C language support</a:t>
            </a:r>
            <a:endParaRPr lang="en-US" dirty="0"/>
          </a:p>
          <a:p>
            <a:pPr lvl="1"/>
            <a:r>
              <a:rPr lang="en-US" dirty="0"/>
              <a:t>Processor services</a:t>
            </a:r>
            <a:endParaRPr lang="en-US" dirty="0"/>
          </a:p>
          <a:p>
            <a:pPr lvl="1"/>
            <a:r>
              <a:rPr lang="en-US" dirty="0"/>
              <a:t>C drivers for hardware</a:t>
            </a:r>
            <a:endParaRPr lang="en-US" dirty="0"/>
          </a:p>
          <a:p>
            <a:r>
              <a:rPr lang="en-US" dirty="0"/>
              <a:t>User application</a:t>
            </a:r>
            <a:endParaRPr lang="en-US" dirty="0"/>
          </a:p>
          <a:p>
            <a:pPr lvl="1"/>
            <a:r>
              <a:rPr lang="en-US" dirty="0"/>
              <a:t>Interrupt service routines (optional)</a:t>
            </a:r>
            <a:endParaRPr lang="en-US" dirty="0"/>
          </a:p>
        </p:txBody>
      </p:sp>
      <p:pic>
        <p:nvPicPr>
          <p:cNvPr id="2" name="Picture 1"/>
          <p:cNvPicPr>
            <a:picLocks noChangeAspect="1"/>
          </p:cNvPicPr>
          <p:nvPr/>
        </p:nvPicPr>
        <p:blipFill>
          <a:blip r:embed="rId1"/>
          <a:stretch>
            <a:fillRect/>
          </a:stretch>
        </p:blipFill>
        <p:spPr>
          <a:xfrm>
            <a:off x="6477000" y="4038600"/>
            <a:ext cx="2510689" cy="2571750"/>
          </a:xfrm>
          <a:prstGeom prst="rect">
            <a:avLst/>
          </a:prstGeom>
        </p:spPr>
      </p:pic>
    </p:spTree>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ltLang="zh-CN" dirty="0">
                <a:cs typeface="Arial" panose="020B0604020202020204" pitchFamily="34" charset="0"/>
              </a:rPr>
              <a:t>The Zynq-7010 AP SoC Chip Architecture</a:t>
            </a:r>
            <a:endParaRPr lang="en-US" dirty="0"/>
          </a:p>
        </p:txBody>
      </p:sp>
      <p:sp>
        <p:nvSpPr>
          <p:cNvPr id="3" name="Text Placeholder 2"/>
          <p:cNvSpPr>
            <a:spLocks noGrp="1"/>
          </p:cNvSpPr>
          <p:nvPr>
            <p:ph type="body" sz="quarter" idx="10"/>
          </p:nvPr>
        </p:nvSpPr>
        <p:spPr>
          <a:xfrm>
            <a:off x="381000" y="609601"/>
            <a:ext cx="3733801" cy="5850465"/>
          </a:xfrm>
        </p:spPr>
        <p:txBody>
          <a:bodyPr/>
          <a:lstStyle/>
          <a:p>
            <a:pPr>
              <a:spcBef>
                <a:spcPts val="400"/>
              </a:spcBef>
              <a:spcAft>
                <a:spcPts val="400"/>
              </a:spcAft>
            </a:pPr>
            <a:r>
              <a:rPr lang="en-US" dirty="0"/>
              <a:t>A 650MHz, dual-core, ARM Cortex-A9 MPCore microprocessor</a:t>
            </a:r>
            <a:endParaRPr lang="en-US" dirty="0"/>
          </a:p>
          <a:p>
            <a:pPr>
              <a:spcBef>
                <a:spcPts val="400"/>
              </a:spcBef>
              <a:spcAft>
                <a:spcPts val="400"/>
              </a:spcAft>
            </a:pPr>
            <a:r>
              <a:rPr lang="en-US" dirty="0"/>
              <a:t>On-Chip memory controllers</a:t>
            </a:r>
            <a:endParaRPr lang="en-US" dirty="0"/>
          </a:p>
          <a:p>
            <a:pPr>
              <a:spcBef>
                <a:spcPts val="400"/>
              </a:spcBef>
              <a:spcAft>
                <a:spcPts val="400"/>
              </a:spcAft>
            </a:pPr>
            <a:r>
              <a:rPr lang="en-US" dirty="0"/>
              <a:t>Peripherals</a:t>
            </a:r>
            <a:endParaRPr lang="en-US" dirty="0"/>
          </a:p>
          <a:p>
            <a:pPr>
              <a:spcBef>
                <a:spcPts val="400"/>
              </a:spcBef>
              <a:spcAft>
                <a:spcPts val="400"/>
              </a:spcAft>
            </a:pPr>
            <a:r>
              <a:rPr lang="en-US" dirty="0"/>
              <a:t>ARM AMBA AXI-based interconnect</a:t>
            </a:r>
            <a:endParaRPr lang="en-US" dirty="0"/>
          </a:p>
          <a:p>
            <a:pPr>
              <a:spcBef>
                <a:spcPts val="400"/>
              </a:spcBef>
              <a:spcAft>
                <a:spcPts val="400"/>
              </a:spcAft>
            </a:pPr>
            <a:r>
              <a:rPr lang="en-US" dirty="0"/>
              <a:t>Programmable Logic</a:t>
            </a:r>
            <a:endParaRPr lang="en-US" dirty="0"/>
          </a:p>
        </p:txBody>
      </p:sp>
      <p:pic>
        <p:nvPicPr>
          <p:cNvPr id="2" name="Picture 1"/>
          <p:cNvPicPr>
            <a:picLocks noChangeAspect="1"/>
          </p:cNvPicPr>
          <p:nvPr/>
        </p:nvPicPr>
        <p:blipFill>
          <a:blip r:embed="rId1"/>
          <a:stretch>
            <a:fillRect/>
          </a:stretch>
        </p:blipFill>
        <p:spPr>
          <a:xfrm>
            <a:off x="4114801" y="1128266"/>
            <a:ext cx="5029200" cy="5348735"/>
          </a:xfrm>
          <a:prstGeom prst="rect">
            <a:avLst/>
          </a:prstGeom>
        </p:spPr>
      </p:pic>
    </p:spTree>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r>
              <a:rPr lang="en-US" altLang="zh-CN" dirty="0">
                <a:cs typeface="Arial" panose="020B0604020202020204" pitchFamily="34" charset="0"/>
              </a:rPr>
              <a:t>Zynq-7010 SoC: Processing System and Programmable Logic</a:t>
            </a:r>
            <a:endParaRPr lang="en-US" dirty="0"/>
          </a:p>
        </p:txBody>
      </p:sp>
      <p:sp>
        <p:nvSpPr>
          <p:cNvPr id="2" name="Text Placeholder 1"/>
          <p:cNvSpPr>
            <a:spLocks noGrp="1"/>
          </p:cNvSpPr>
          <p:nvPr>
            <p:ph type="body" sz="quarter" idx="10"/>
          </p:nvPr>
        </p:nvSpPr>
        <p:spPr/>
        <p:txBody>
          <a:bodyPr/>
          <a:lstStyle/>
          <a:p>
            <a:pPr>
              <a:lnSpc>
                <a:spcPts val="1400"/>
              </a:lnSpc>
              <a:spcBef>
                <a:spcPts val="1000"/>
              </a:spcBef>
              <a:tabLst>
                <a:tab pos="88900" algn="l"/>
                <a:tab pos="317500" algn="l"/>
              </a:tabLst>
            </a:pPr>
            <a:r>
              <a:rPr lang="en-US" dirty="0"/>
              <a:t>Processing System (PS)</a:t>
            </a:r>
            <a:endParaRPr lang="en-US" dirty="0"/>
          </a:p>
          <a:p>
            <a:pPr lvl="1">
              <a:spcBef>
                <a:spcPts val="400"/>
              </a:spcBef>
              <a:tabLst>
                <a:tab pos="88900" algn="l"/>
                <a:tab pos="317500" algn="l"/>
              </a:tabLst>
            </a:pPr>
            <a:r>
              <a:rPr lang="en-US" dirty="0"/>
              <a:t>Dual-core ARM</a:t>
            </a:r>
            <a:r>
              <a:rPr lang="en-US" baseline="30000" dirty="0"/>
              <a:t>®</a:t>
            </a:r>
            <a:r>
              <a:rPr lang="en-US" dirty="0"/>
              <a:t> Cortex™-A9 MPCore™ with CoreSight™ up to 1GHz</a:t>
            </a:r>
            <a:endParaRPr lang="en-US" dirty="0"/>
          </a:p>
          <a:p>
            <a:pPr lvl="1">
              <a:spcBef>
                <a:spcPts val="400"/>
              </a:spcBef>
              <a:tabLst>
                <a:tab pos="88900" algn="l"/>
                <a:tab pos="317500" algn="l"/>
              </a:tabLst>
            </a:pPr>
            <a:r>
              <a:rPr lang="en-US" altLang="zh-CN" dirty="0">
                <a:cs typeface="Times New Roman" panose="02020603050405020304" charset="0"/>
              </a:rPr>
              <a:t>Dynamic Memory interface (DMI): DDR3, DDR3L, DDR2, LPDDR2 </a:t>
            </a:r>
            <a:endParaRPr lang="en-US" altLang="zh-CN" dirty="0">
              <a:cs typeface="Times New Roman" panose="02020603050405020304" charset="0"/>
            </a:endParaRPr>
          </a:p>
          <a:p>
            <a:pPr lvl="1">
              <a:spcBef>
                <a:spcPts val="400"/>
              </a:spcBef>
              <a:tabLst>
                <a:tab pos="88900" algn="l"/>
                <a:tab pos="317500" algn="l"/>
              </a:tabLst>
            </a:pPr>
            <a:r>
              <a:rPr lang="en-US" altLang="zh-CN" dirty="0">
                <a:cs typeface="Times New Roman" panose="02020603050405020304" charset="0"/>
              </a:rPr>
              <a:t>High Speed Peripherals: USB 2.0, Gigabit Ethernet, SD/SDIO</a:t>
            </a:r>
            <a:endParaRPr lang="en-US" altLang="zh-CN" dirty="0">
              <a:cs typeface="Times New Roman" panose="02020603050405020304" charset="0"/>
            </a:endParaRPr>
          </a:p>
          <a:p>
            <a:pPr lvl="1">
              <a:spcBef>
                <a:spcPts val="400"/>
              </a:spcBef>
              <a:tabLst>
                <a:tab pos="88900" algn="l"/>
                <a:tab pos="317500" algn="l"/>
              </a:tabLst>
            </a:pPr>
            <a:r>
              <a:rPr lang="en-US" altLang="zh-CN" dirty="0">
                <a:cs typeface="Times New Roman" panose="02020603050405020304" charset="0"/>
              </a:rPr>
              <a:t>Timers: Public and private</a:t>
            </a:r>
            <a:endParaRPr lang="en-US" altLang="zh-CN" dirty="0">
              <a:cs typeface="Times New Roman" panose="02020603050405020304" charset="0"/>
            </a:endParaRPr>
          </a:p>
          <a:p>
            <a:pPr lvl="1">
              <a:spcBef>
                <a:spcPts val="400"/>
              </a:spcBef>
              <a:tabLst>
                <a:tab pos="88900" algn="l"/>
                <a:tab pos="317500" algn="l"/>
              </a:tabLst>
            </a:pPr>
            <a:r>
              <a:rPr lang="en-US" altLang="zh-CN" dirty="0">
                <a:cs typeface="Times New Roman" panose="02020603050405020304" charset="0"/>
              </a:rPr>
              <a:t>General interrupt controller (GIC)</a:t>
            </a:r>
            <a:endParaRPr lang="en-US" altLang="zh-CN" dirty="0">
              <a:cs typeface="Times New Roman" panose="02020603050405020304" charset="0"/>
            </a:endParaRPr>
          </a:p>
          <a:p>
            <a:pPr lvl="1">
              <a:spcBef>
                <a:spcPts val="400"/>
              </a:spcBef>
              <a:tabLst>
                <a:tab pos="88900" algn="l"/>
                <a:tab pos="317500" algn="l"/>
              </a:tabLst>
            </a:pPr>
            <a:r>
              <a:rPr lang="en-US" altLang="zh-CN" dirty="0">
                <a:cs typeface="Times New Roman" panose="02020603050405020304" charset="0"/>
              </a:rPr>
              <a:t>On-chip memory (OCM): ROM and RAM</a:t>
            </a:r>
            <a:endParaRPr lang="en-US" altLang="zh-CN" dirty="0">
              <a:cs typeface="Times New Roman" panose="02020603050405020304" charset="0"/>
            </a:endParaRPr>
          </a:p>
          <a:p>
            <a:pPr lvl="1">
              <a:spcBef>
                <a:spcPts val="400"/>
              </a:spcBef>
              <a:tabLst>
                <a:tab pos="88900" algn="l"/>
                <a:tab pos="317500" algn="l"/>
              </a:tabLst>
            </a:pPr>
            <a:r>
              <a:rPr lang="en-US" altLang="zh-CN" dirty="0">
                <a:cs typeface="Times New Roman" panose="02020603050405020304" charset="0"/>
              </a:rPr>
              <a:t>Debug controller: CoreSight</a:t>
            </a:r>
            <a:endParaRPr lang="en-US" altLang="zh-CN" dirty="0">
              <a:cs typeface="Times New Roman" panose="02020603050405020304" charset="0"/>
            </a:endParaRPr>
          </a:p>
          <a:p>
            <a:pPr>
              <a:lnSpc>
                <a:spcPts val="2100"/>
              </a:lnSpc>
              <a:tabLst>
                <a:tab pos="88900" algn="l"/>
                <a:tab pos="317500" algn="l"/>
              </a:tabLst>
            </a:pPr>
            <a:r>
              <a:rPr lang="en-US" altLang="zh-CN" dirty="0">
                <a:cs typeface="Times New Roman" panose="02020603050405020304" charset="0"/>
              </a:rPr>
              <a:t>Programmable Logic (PL)</a:t>
            </a:r>
            <a:endParaRPr lang="en-US" altLang="zh-CN" dirty="0">
              <a:cs typeface="Times New Roman" panose="02020603050405020304" charset="0"/>
            </a:endParaRPr>
          </a:p>
          <a:p>
            <a:pPr lvl="1">
              <a:spcBef>
                <a:spcPts val="400"/>
              </a:spcBef>
              <a:tabLst>
                <a:tab pos="88900" algn="l"/>
                <a:tab pos="317500" algn="l"/>
              </a:tabLst>
            </a:pPr>
            <a:r>
              <a:rPr lang="en-US" dirty="0"/>
              <a:t>Max Logic Cells/ System Logic Cells (K): 444</a:t>
            </a:r>
            <a:endParaRPr lang="en-US" altLang="zh-CN" dirty="0">
              <a:cs typeface="Times New Roman" panose="02020603050405020304" charset="0"/>
            </a:endParaRPr>
          </a:p>
          <a:p>
            <a:pPr lvl="1">
              <a:spcBef>
                <a:spcPts val="400"/>
              </a:spcBef>
              <a:tabLst>
                <a:tab pos="88900" algn="l"/>
                <a:tab pos="317500" algn="l"/>
              </a:tabLst>
            </a:pPr>
            <a:r>
              <a:rPr lang="en-US" altLang="zh-CN" dirty="0">
                <a:cs typeface="Times New Roman" panose="02020603050405020304" charset="0"/>
              </a:rPr>
              <a:t>Max Memory (Mb): 26.5</a:t>
            </a:r>
            <a:endParaRPr lang="en-US" altLang="zh-CN" dirty="0">
              <a:cs typeface="Times New Roman" panose="02020603050405020304" charset="0"/>
            </a:endParaRPr>
          </a:p>
          <a:p>
            <a:pPr lvl="1">
              <a:spcBef>
                <a:spcPts val="400"/>
              </a:spcBef>
              <a:tabLst>
                <a:tab pos="88900" algn="l"/>
                <a:tab pos="317500" algn="l"/>
              </a:tabLst>
            </a:pPr>
            <a:r>
              <a:rPr lang="en-US" altLang="zh-CN" dirty="0">
                <a:cs typeface="Times New Roman" panose="02020603050405020304" charset="0"/>
              </a:rPr>
              <a:t>Max DSP Slices: 2,020</a:t>
            </a:r>
            <a:endParaRPr lang="en-US" altLang="zh-CN" dirty="0">
              <a:cs typeface="Times New Roman" panose="02020603050405020304" charset="0"/>
            </a:endParaRPr>
          </a:p>
          <a:p>
            <a:pPr lvl="1">
              <a:spcBef>
                <a:spcPts val="400"/>
              </a:spcBef>
              <a:tabLst>
                <a:tab pos="88900" algn="l"/>
                <a:tab pos="317500" algn="l"/>
              </a:tabLst>
            </a:pPr>
            <a:r>
              <a:rPr lang="en-US" altLang="zh-CN" dirty="0">
                <a:cs typeface="Times New Roman" panose="02020603050405020304" charset="0"/>
              </a:rPr>
              <a:t>Max I/O Pins: 250</a:t>
            </a:r>
            <a:endParaRPr lang="en-US" dirty="0"/>
          </a:p>
        </p:txBody>
      </p:sp>
    </p:spTree>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r>
              <a:rPr lang="en-US" altLang="zh-CN" dirty="0">
                <a:cs typeface="Times New Roman" panose="02020603050405020304" charset="0"/>
              </a:rPr>
              <a:t>The Zynq AP SoC Processing System</a:t>
            </a:r>
            <a:endParaRPr lang="en-US" dirty="0"/>
          </a:p>
        </p:txBody>
      </p:sp>
      <p:sp>
        <p:nvSpPr>
          <p:cNvPr id="3" name="Text Placeholder 2"/>
          <p:cNvSpPr>
            <a:spLocks noGrp="1"/>
          </p:cNvSpPr>
          <p:nvPr>
            <p:ph type="body" sz="quarter" idx="10"/>
          </p:nvPr>
        </p:nvSpPr>
        <p:spPr/>
        <p:txBody>
          <a:bodyPr/>
          <a:lstStyle/>
          <a:p>
            <a:r>
              <a:rPr lang="en-US" dirty="0"/>
              <a:t>PS</a:t>
            </a:r>
            <a:endParaRPr lang="en-US" dirty="0"/>
          </a:p>
          <a:p>
            <a:pPr lvl="1"/>
            <a:r>
              <a:rPr lang="en-US" dirty="0"/>
              <a:t>APU</a:t>
            </a:r>
            <a:endParaRPr lang="en-US" dirty="0"/>
          </a:p>
          <a:p>
            <a:pPr lvl="1"/>
            <a:r>
              <a:rPr lang="en-US" dirty="0"/>
              <a:t>Memory</a:t>
            </a:r>
            <a:endParaRPr lang="en-US" dirty="0"/>
          </a:p>
          <a:p>
            <a:pPr lvl="1"/>
            <a:r>
              <a:rPr lang="en-US" dirty="0"/>
              <a:t>Peripherals</a:t>
            </a:r>
            <a:endParaRPr lang="en-US" dirty="0"/>
          </a:p>
          <a:p>
            <a:pPr lvl="1"/>
            <a:r>
              <a:rPr lang="en-US" dirty="0"/>
              <a:t>MIO</a:t>
            </a:r>
            <a:endParaRPr lang="en-US" dirty="0"/>
          </a:p>
          <a:p>
            <a:r>
              <a:rPr lang="en-US" dirty="0"/>
              <a:t>PL</a:t>
            </a:r>
            <a:endParaRPr lang="en-US" dirty="0"/>
          </a:p>
          <a:p>
            <a:pPr lvl="1"/>
            <a:r>
              <a:rPr lang="en-US" dirty="0"/>
              <a:t>Artix®-7</a:t>
            </a:r>
            <a:endParaRPr lang="en-US" dirty="0"/>
          </a:p>
          <a:p>
            <a:pPr lvl="1"/>
            <a:r>
              <a:rPr lang="en-US" dirty="0"/>
              <a:t>CLBs</a:t>
            </a:r>
            <a:endParaRPr lang="en-US" dirty="0"/>
          </a:p>
          <a:p>
            <a:pPr lvl="1"/>
            <a:r>
              <a:rPr lang="en-US" dirty="0"/>
              <a:t>BRAM</a:t>
            </a:r>
            <a:endParaRPr lang="en-US" dirty="0"/>
          </a:p>
          <a:p>
            <a:pPr lvl="1"/>
            <a:r>
              <a:rPr lang="en-US" dirty="0"/>
              <a:t>DSP</a:t>
            </a:r>
            <a:endParaRPr lang="en-US" dirty="0"/>
          </a:p>
          <a:p>
            <a:pPr lvl="1"/>
            <a:r>
              <a:rPr lang="en-US" dirty="0"/>
              <a:t>XADC</a:t>
            </a:r>
            <a:endParaRPr lang="en-US" dirty="0"/>
          </a:p>
          <a:p>
            <a:pPr lvl="1"/>
            <a:r>
              <a:rPr lang="en-US" dirty="0"/>
              <a:t>CMT</a:t>
            </a:r>
            <a:endParaRPr lang="en-US" dirty="0"/>
          </a:p>
          <a:p>
            <a:pPr lvl="1"/>
            <a:r>
              <a:rPr lang="en-US" dirty="0"/>
              <a:t>SelectIO</a:t>
            </a:r>
            <a:endParaRPr lang="en-US" dirty="0"/>
          </a:p>
        </p:txBody>
      </p:sp>
      <p:pic>
        <p:nvPicPr>
          <p:cNvPr id="4" name="Picture 3"/>
          <p:cNvPicPr>
            <a:picLocks noChangeAspect="1"/>
          </p:cNvPicPr>
          <p:nvPr/>
        </p:nvPicPr>
        <p:blipFill>
          <a:blip r:embed="rId1"/>
          <a:stretch>
            <a:fillRect/>
          </a:stretch>
        </p:blipFill>
        <p:spPr>
          <a:xfrm>
            <a:off x="2561521" y="768286"/>
            <a:ext cx="6197799" cy="5142306"/>
          </a:xfrm>
          <a:prstGeom prst="rect">
            <a:avLst/>
          </a:prstGeom>
        </p:spPr>
      </p:pic>
      <p:sp>
        <p:nvSpPr>
          <p:cNvPr id="6" name="TextBox 5"/>
          <p:cNvSpPr txBox="1"/>
          <p:nvPr/>
        </p:nvSpPr>
        <p:spPr>
          <a:xfrm rot="16200000">
            <a:off x="7787451" y="3644242"/>
            <a:ext cx="2251514" cy="338554"/>
          </a:xfrm>
          <a:prstGeom prst="rect">
            <a:avLst/>
          </a:prstGeom>
          <a:noFill/>
        </p:spPr>
        <p:txBody>
          <a:bodyPr wrap="none" rtlCol="0">
            <a:spAutoFit/>
          </a:bodyPr>
          <a:lstStyle/>
          <a:p>
            <a:pPr>
              <a:buNone/>
            </a:pPr>
            <a:r>
              <a:rPr lang="en-US" sz="1600" dirty="0">
                <a:solidFill>
                  <a:srgbClr val="0070C0"/>
                </a:solidFill>
                <a:effectLst/>
              </a:rPr>
              <a:t>ug585-Zynq-7000-TRM</a:t>
            </a:r>
            <a:endParaRPr lang="en-US" sz="1600" dirty="0">
              <a:solidFill>
                <a:srgbClr val="0070C0"/>
              </a:solidFill>
              <a:effectLst/>
            </a:endParaRPr>
          </a:p>
        </p:txBody>
      </p:sp>
    </p:spTree>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3"/>
          <p:cNvPicPr>
            <a:picLocks noChangeAspect="1" noChangeArrowheads="1"/>
          </p:cNvPicPr>
          <p:nvPr/>
        </p:nvPicPr>
        <p:blipFill>
          <a:blip r:embed="rId1"/>
          <a:srcRect/>
          <a:stretch>
            <a:fillRect/>
          </a:stretch>
        </p:blipFill>
        <p:spPr bwMode="auto">
          <a:xfrm>
            <a:off x="5223461" y="1905000"/>
            <a:ext cx="3727108" cy="4343400"/>
          </a:xfrm>
          <a:prstGeom prst="rect">
            <a:avLst/>
          </a:prstGeom>
          <a:noFill/>
        </p:spPr>
      </p:pic>
      <p:sp>
        <p:nvSpPr>
          <p:cNvPr id="4" name="Title 3"/>
          <p:cNvSpPr>
            <a:spLocks noGrp="1"/>
          </p:cNvSpPr>
          <p:nvPr>
            <p:ph type="title"/>
          </p:nvPr>
        </p:nvSpPr>
        <p:spPr/>
        <p:txBody>
          <a:bodyPr/>
          <a:lstStyle/>
          <a:p>
            <a:r>
              <a:rPr lang="en-US" altLang="zh-CN" sz="2000" dirty="0">
                <a:cs typeface="Times New Roman" panose="02020603050405020304" charset="0"/>
              </a:rPr>
              <a:t>Zynq Architecture Built-in Peripherals</a:t>
            </a:r>
            <a:endParaRPr lang="en-US" dirty="0"/>
          </a:p>
        </p:txBody>
      </p:sp>
      <p:sp>
        <p:nvSpPr>
          <p:cNvPr id="3" name="Text Placeholder 2"/>
          <p:cNvSpPr>
            <a:spLocks noGrp="1"/>
          </p:cNvSpPr>
          <p:nvPr>
            <p:ph type="body" sz="quarter" idx="10"/>
          </p:nvPr>
        </p:nvSpPr>
        <p:spPr>
          <a:prstGeom prst="rect">
            <a:avLst/>
          </a:prstGeom>
        </p:spPr>
        <p:txBody>
          <a:bodyPr/>
          <a:lstStyle/>
          <a:p>
            <a:pPr>
              <a:lnSpc>
                <a:spcPts val="1800"/>
              </a:lnSpc>
            </a:pPr>
            <a:r>
              <a:rPr lang="en-US" altLang="zh-CN" dirty="0">
                <a:cs typeface="Times New Roman" panose="02020603050405020304" charset="0"/>
              </a:rPr>
              <a:t>Two USB 2.0 OTG/Device/Host</a:t>
            </a:r>
            <a:endParaRPr lang="en-US" altLang="zh-CN" dirty="0">
              <a:cs typeface="Times New Roman" panose="02020603050405020304" charset="0"/>
            </a:endParaRPr>
          </a:p>
          <a:p>
            <a:pPr lvl="1">
              <a:lnSpc>
                <a:spcPts val="1800"/>
              </a:lnSpc>
            </a:pPr>
            <a:r>
              <a:rPr lang="en-US" altLang="zh-CN" dirty="0">
                <a:cs typeface="Times New Roman" panose="02020603050405020304" charset="0"/>
              </a:rPr>
              <a:t>OTG: On-The-Go</a:t>
            </a:r>
            <a:endParaRPr lang="en-US" altLang="zh-CN" dirty="0">
              <a:cs typeface="Times New Roman" panose="02020603050405020304" charset="0"/>
            </a:endParaRPr>
          </a:p>
          <a:p>
            <a:pPr>
              <a:lnSpc>
                <a:spcPts val="2500"/>
              </a:lnSpc>
            </a:pPr>
            <a:r>
              <a:rPr lang="en-US" altLang="zh-CN" dirty="0">
                <a:cs typeface="Times New Roman" panose="02020603050405020304" charset="0"/>
              </a:rPr>
              <a:t>Two Tri- Mode GigE (10/100/1000)</a:t>
            </a:r>
            <a:endParaRPr lang="en-US" altLang="zh-CN" dirty="0">
              <a:cs typeface="Times New Roman" panose="02020603050405020304" charset="0"/>
            </a:endParaRPr>
          </a:p>
          <a:p>
            <a:pPr lvl="1">
              <a:lnSpc>
                <a:spcPts val="2500"/>
              </a:lnSpc>
            </a:pPr>
            <a:r>
              <a:rPr lang="en-US" altLang="zh-CN" dirty="0">
                <a:cs typeface="Times New Roman" panose="02020603050405020304" charset="0"/>
              </a:rPr>
              <a:t>GigE: Gigabit Ethernet</a:t>
            </a:r>
            <a:endParaRPr lang="en-US" altLang="zh-CN" dirty="0">
              <a:cs typeface="Times New Roman" panose="02020603050405020304" charset="0"/>
            </a:endParaRPr>
          </a:p>
          <a:p>
            <a:pPr>
              <a:lnSpc>
                <a:spcPts val="2400"/>
              </a:lnSpc>
            </a:pPr>
            <a:r>
              <a:rPr lang="en-US" altLang="zh-CN" dirty="0">
                <a:cs typeface="Times New Roman" panose="02020603050405020304" charset="0"/>
              </a:rPr>
              <a:t>Two SD(Secure Digit) /SDIO interfaces</a:t>
            </a:r>
            <a:endParaRPr lang="en-US" altLang="zh-CN" dirty="0">
              <a:cs typeface="Times New Roman" panose="02020603050405020304" charset="0"/>
            </a:endParaRPr>
          </a:p>
          <a:p>
            <a:pPr lvl="1"/>
            <a:r>
              <a:rPr lang="en-US" altLang="zh-CN" dirty="0">
                <a:cs typeface="Times New Roman" panose="02020603050405020304" charset="0"/>
              </a:rPr>
              <a:t>Memory, I/O and combo cards</a:t>
            </a:r>
            <a:endParaRPr lang="en-US" altLang="zh-CN" dirty="0">
              <a:cs typeface="Times New Roman" panose="02020603050405020304" charset="0"/>
            </a:endParaRPr>
          </a:p>
          <a:p>
            <a:pPr>
              <a:lnSpc>
                <a:spcPts val="1800"/>
              </a:lnSpc>
            </a:pPr>
            <a:r>
              <a:rPr lang="en-US" altLang="zh-CN" dirty="0">
                <a:cs typeface="Times New Roman" panose="02020603050405020304" charset="0"/>
              </a:rPr>
              <a:t>Two CAN 2.0Bs, SPIs , I2Cs, UARTs</a:t>
            </a:r>
            <a:endParaRPr lang="en-US" altLang="zh-CN" dirty="0">
              <a:cs typeface="Times New Roman" panose="02020603050405020304" charset="0"/>
            </a:endParaRPr>
          </a:p>
          <a:p>
            <a:pPr>
              <a:lnSpc>
                <a:spcPts val="2400"/>
              </a:lnSpc>
            </a:pPr>
            <a:r>
              <a:rPr lang="en-US" altLang="zh-CN" dirty="0">
                <a:cs typeface="Times New Roman" panose="02020603050405020304" charset="0"/>
              </a:rPr>
              <a:t>Four GPIO 32bit Blocks</a:t>
            </a:r>
            <a:endParaRPr lang="en-US" altLang="zh-CN" dirty="0">
              <a:cs typeface="Times New Roman" panose="02020603050405020304" charset="0"/>
            </a:endParaRPr>
          </a:p>
          <a:p>
            <a:pPr lvl="1"/>
            <a:r>
              <a:rPr lang="en-US" altLang="zh-CN" dirty="0">
                <a:cs typeface="Times New Roman" panose="02020603050405020304" charset="0"/>
              </a:rPr>
              <a:t>54 available through MIO; other available through EMIO</a:t>
            </a:r>
            <a:endParaRPr lang="en-US" altLang="zh-CN" dirty="0">
              <a:cs typeface="Times New Roman" panose="02020603050405020304" charset="0"/>
            </a:endParaRPr>
          </a:p>
          <a:p>
            <a:r>
              <a:rPr lang="en-US" altLang="zh-CN" dirty="0">
                <a:cs typeface="Times New Roman" panose="02020603050405020304" charset="0"/>
              </a:rPr>
              <a:t>Multiplexed Input/Output (MIO)</a:t>
            </a:r>
            <a:endParaRPr lang="en-US" altLang="zh-CN" dirty="0">
              <a:cs typeface="Times New Roman" panose="02020603050405020304" charset="0"/>
            </a:endParaRPr>
          </a:p>
          <a:p>
            <a:pPr lvl="1"/>
            <a:r>
              <a:rPr lang="en-US" altLang="zh-CN" dirty="0">
                <a:cs typeface="Times New Roman" panose="02020603050405020304" charset="0"/>
              </a:rPr>
              <a:t>Multiplexed pinout of peripherals and static memories</a:t>
            </a:r>
            <a:endParaRPr lang="en-US" altLang="zh-CN" dirty="0">
              <a:cs typeface="Times New Roman" panose="02020603050405020304" charset="0"/>
            </a:endParaRPr>
          </a:p>
          <a:p>
            <a:r>
              <a:rPr lang="en-US" altLang="zh-CN" dirty="0">
                <a:cs typeface="Times New Roman" panose="02020603050405020304" charset="0"/>
              </a:rPr>
              <a:t>Extended MIO (EMIO)</a:t>
            </a:r>
            <a:endParaRPr lang="en-US" altLang="zh-CN" dirty="0">
              <a:cs typeface="Times New Roman" panose="02020603050405020304" charset="0"/>
            </a:endParaRPr>
          </a:p>
          <a:p>
            <a:pPr lvl="1"/>
            <a:r>
              <a:rPr lang="en-US" altLang="zh-CN" dirty="0">
                <a:cs typeface="Times New Roman" panose="02020603050405020304" charset="0"/>
              </a:rPr>
              <a:t>Maps PS peripheral ports to the PL</a:t>
            </a:r>
            <a:endParaRPr lang="en-US" altLang="zh-CN" dirty="0">
              <a:cs typeface="Times New Roman" panose="02020603050405020304" charset="0"/>
            </a:endParaRPr>
          </a:p>
        </p:txBody>
      </p:sp>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stretch>
            <a:fillRect/>
          </a:stretch>
        </p:blipFill>
        <p:spPr>
          <a:xfrm>
            <a:off x="5015072" y="4231693"/>
            <a:ext cx="3976528" cy="2522277"/>
          </a:xfrm>
          <a:prstGeom prst="rect">
            <a:avLst/>
          </a:prstGeom>
        </p:spPr>
      </p:pic>
      <p:sp>
        <p:nvSpPr>
          <p:cNvPr id="5" name="Title 4"/>
          <p:cNvSpPr>
            <a:spLocks noGrp="1"/>
          </p:cNvSpPr>
          <p:nvPr>
            <p:ph type="title"/>
          </p:nvPr>
        </p:nvSpPr>
        <p:spPr/>
        <p:txBody>
          <a:bodyPr/>
          <a:lstStyle/>
          <a:p>
            <a:r>
              <a:rPr lang="en-US" dirty="0"/>
              <a:t>Xilinx SoC FPGA Powers Baidu’s Apollo Driverless Platform (Jan 2, 2020)</a:t>
            </a:r>
            <a:br>
              <a:rPr lang="en-US" dirty="0"/>
            </a:br>
            <a:endParaRPr lang="en-US" dirty="0"/>
          </a:p>
        </p:txBody>
      </p:sp>
      <p:sp>
        <p:nvSpPr>
          <p:cNvPr id="7" name="Text Placeholder 6"/>
          <p:cNvSpPr>
            <a:spLocks noGrp="1"/>
          </p:cNvSpPr>
          <p:nvPr>
            <p:ph type="body" sz="quarter" idx="10"/>
          </p:nvPr>
        </p:nvSpPr>
        <p:spPr/>
        <p:txBody>
          <a:bodyPr/>
          <a:lstStyle/>
          <a:p>
            <a:r>
              <a:rPr lang="en-US" dirty="0"/>
              <a:t>Apollo, Baidu’s open-source platform for self-driving vehicles</a:t>
            </a:r>
            <a:endParaRPr lang="en-US" dirty="0"/>
          </a:p>
          <a:p>
            <a:pPr lvl="1"/>
            <a:r>
              <a:rPr lang="en-US" dirty="0"/>
              <a:t>Cloud Service Platform</a:t>
            </a:r>
            <a:endParaRPr lang="en-US" dirty="0"/>
          </a:p>
          <a:p>
            <a:pPr lvl="1"/>
            <a:r>
              <a:rPr lang="en-US" dirty="0"/>
              <a:t>Open software platform</a:t>
            </a:r>
            <a:endParaRPr lang="en-US" dirty="0"/>
          </a:p>
          <a:p>
            <a:pPr lvl="1"/>
            <a:r>
              <a:rPr lang="en-US" dirty="0"/>
              <a:t>Hardware Development Platform</a:t>
            </a:r>
            <a:endParaRPr lang="en-US" dirty="0"/>
          </a:p>
          <a:p>
            <a:pPr lvl="1"/>
            <a:r>
              <a:rPr lang="en-US" dirty="0"/>
              <a:t>Open Vehicle Certification Platform</a:t>
            </a:r>
            <a:endParaRPr lang="en-US" dirty="0"/>
          </a:p>
          <a:p>
            <a:r>
              <a:rPr lang="en-US" dirty="0"/>
              <a:t>Apollo Enterprise</a:t>
            </a:r>
            <a:endParaRPr lang="en-US" dirty="0"/>
          </a:p>
          <a:p>
            <a:pPr lvl="1"/>
            <a:r>
              <a:rPr lang="en-US" dirty="0"/>
              <a:t>Highway autonomous driving</a:t>
            </a:r>
            <a:endParaRPr lang="en-US" dirty="0"/>
          </a:p>
          <a:p>
            <a:pPr lvl="1"/>
            <a:r>
              <a:rPr lang="en-US" dirty="0"/>
              <a:t>Autonomous valet parking</a:t>
            </a:r>
            <a:endParaRPr lang="en-US" dirty="0"/>
          </a:p>
          <a:p>
            <a:pPr lvl="1"/>
            <a:r>
              <a:rPr lang="en-US" dirty="0"/>
              <a:t>Fully autonomous mini-busses</a:t>
            </a:r>
            <a:endParaRPr lang="en-US" dirty="0"/>
          </a:p>
          <a:p>
            <a:r>
              <a:rPr lang="en-US" dirty="0"/>
              <a:t>Xilinx Zynq Chip XAZU5EV-1SFVC784Q</a:t>
            </a:r>
            <a:endParaRPr lang="en-US" dirty="0"/>
          </a:p>
          <a:p>
            <a:endParaRPr lang="en-US" dirty="0"/>
          </a:p>
          <a:p>
            <a:endParaRPr lang="en-US" dirty="0"/>
          </a:p>
        </p:txBody>
      </p:sp>
      <p:pic>
        <p:nvPicPr>
          <p:cNvPr id="1026" name="Picture 2" descr="Xilinx Baidu Prom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05400" y="1219200"/>
            <a:ext cx="3657600" cy="20574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228600" y="5948701"/>
            <a:ext cx="4191000" cy="600164"/>
          </a:xfrm>
          <a:prstGeom prst="rect">
            <a:avLst/>
          </a:prstGeom>
          <a:noFill/>
        </p:spPr>
        <p:txBody>
          <a:bodyPr wrap="square" rtlCol="0">
            <a:spAutoFit/>
          </a:bodyPr>
          <a:lstStyle/>
          <a:p>
            <a:r>
              <a:rPr lang="en-US" sz="1100" dirty="0">
                <a:solidFill>
                  <a:srgbClr val="00B0F0"/>
                </a:solidFill>
                <a:effectLst/>
                <a:hlinkClick r:id="rId3"/>
              </a:rPr>
              <a:t>https://www.electronicdesign.com/markets/automotive/article/21119589/xilinx-soc-fpga-powers-baidus-apollo-driverless-platform</a:t>
            </a:r>
            <a:endParaRPr lang="en-US" sz="1100" dirty="0">
              <a:solidFill>
                <a:srgbClr val="00B0F0"/>
              </a:solidFill>
              <a:effectLst/>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Processing System (PS): ZYNQ XC7Z010-1CLG400C Chip</a:t>
            </a:r>
            <a:endParaRPr lang="en-US" dirty="0"/>
          </a:p>
        </p:txBody>
      </p:sp>
      <p:sp>
        <p:nvSpPr>
          <p:cNvPr id="2" name="Text Placeholder 1"/>
          <p:cNvSpPr>
            <a:spLocks noGrp="1"/>
          </p:cNvSpPr>
          <p:nvPr>
            <p:ph type="body" sz="quarter" idx="10"/>
          </p:nvPr>
        </p:nvSpPr>
        <p:spPr/>
        <p:txBody>
          <a:bodyPr/>
          <a:lstStyle/>
          <a:p>
            <a:r>
              <a:rPr lang="en-US" dirty="0"/>
              <a:t> ARM Cortex-A9 processor , 650MHz</a:t>
            </a:r>
            <a:endParaRPr lang="en-US" dirty="0"/>
          </a:p>
          <a:p>
            <a:r>
              <a:rPr lang="en-US" dirty="0"/>
              <a:t>Single and double precision Vector Floating Point Unit (VFPU)</a:t>
            </a:r>
            <a:endParaRPr lang="en-US" dirty="0"/>
          </a:p>
          <a:p>
            <a:r>
              <a:rPr lang="en-US" dirty="0"/>
              <a:t>Timer and Interrupts; Three watchdog timers</a:t>
            </a:r>
            <a:endParaRPr lang="en-US" dirty="0"/>
          </a:p>
          <a:p>
            <a:r>
              <a:rPr lang="en-US" dirty="0"/>
              <a:t>One global timer; Two triple-timer counters</a:t>
            </a:r>
            <a:endParaRPr lang="en-US" dirty="0"/>
          </a:p>
          <a:p>
            <a:r>
              <a:rPr lang="en-US" dirty="0"/>
              <a:t>Caches</a:t>
            </a:r>
            <a:endParaRPr lang="en-US" dirty="0"/>
          </a:p>
          <a:p>
            <a:pPr lvl="1"/>
            <a:r>
              <a:rPr lang="en-US" dirty="0"/>
              <a:t>32 KB Level 1 4-way set-associative instruction and data caches</a:t>
            </a:r>
            <a:endParaRPr lang="en-US" dirty="0"/>
          </a:p>
          <a:p>
            <a:pPr lvl="1"/>
            <a:r>
              <a:rPr lang="en-US" dirty="0"/>
              <a:t>512 KB 8-way set-associative Level 2 cache (shared between the CPUs)</a:t>
            </a:r>
            <a:endParaRPr lang="en-US" dirty="0"/>
          </a:p>
          <a:p>
            <a:r>
              <a:rPr lang="en-US" dirty="0"/>
              <a:t>On-Chip Memory</a:t>
            </a:r>
            <a:endParaRPr lang="en-US" dirty="0"/>
          </a:p>
          <a:p>
            <a:pPr lvl="1"/>
            <a:r>
              <a:rPr lang="en-US" dirty="0"/>
              <a:t>256 KB on-chip RAM (OCM), On-chip boot ROM</a:t>
            </a:r>
            <a:endParaRPr lang="en-US" dirty="0"/>
          </a:p>
          <a:p>
            <a:r>
              <a:rPr lang="en-US" dirty="0"/>
              <a:t>External Memory Interfaces</a:t>
            </a:r>
            <a:endParaRPr lang="en-US" dirty="0"/>
          </a:p>
          <a:p>
            <a:pPr lvl="1"/>
            <a:r>
              <a:rPr lang="en-US" dirty="0"/>
              <a:t>16-bit or 32-bit interfaces to DDR3, DDR3L, DDR2, or LPDDR2 memories</a:t>
            </a:r>
            <a:endParaRPr lang="en-US" dirty="0"/>
          </a:p>
          <a:p>
            <a:pPr lvl="1"/>
            <a:r>
              <a:rPr lang="en-US" dirty="0"/>
              <a:t>1GB of address space using single rank of 8-, 16-, or 32-bit-wide</a:t>
            </a:r>
            <a:endParaRPr lang="en-US" dirty="0"/>
          </a:p>
          <a:p>
            <a:pPr lvl="1"/>
            <a:r>
              <a:rPr lang="en-US" dirty="0"/>
              <a:t>8-bit SRAM data bus with up to 64 MB support</a:t>
            </a:r>
            <a:endParaRPr lang="en-US" dirty="0"/>
          </a:p>
        </p:txBody>
      </p:sp>
      <p:sp>
        <p:nvSpPr>
          <p:cNvPr id="3" name="TextBox 2"/>
          <p:cNvSpPr txBox="1"/>
          <p:nvPr/>
        </p:nvSpPr>
        <p:spPr>
          <a:xfrm>
            <a:off x="4495800" y="6353223"/>
            <a:ext cx="1988237" cy="307777"/>
          </a:xfrm>
          <a:prstGeom prst="rect">
            <a:avLst/>
          </a:prstGeom>
          <a:noFill/>
        </p:spPr>
        <p:txBody>
          <a:bodyPr wrap="none" rtlCol="0">
            <a:spAutoFit/>
          </a:bodyPr>
          <a:lstStyle/>
          <a:p>
            <a:pPr>
              <a:buNone/>
            </a:pPr>
            <a:r>
              <a:rPr lang="en-US" sz="1400" dirty="0">
                <a:solidFill>
                  <a:srgbClr val="0070C0"/>
                </a:solidFill>
                <a:effectLst/>
              </a:rPr>
              <a:t>ug585-Zynq-7000-TRM</a:t>
            </a:r>
            <a:endParaRPr lang="en-US" sz="1400" dirty="0">
              <a:solidFill>
                <a:srgbClr val="0070C0"/>
              </a:solidFill>
              <a:effectLst/>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PS: ZYNQ XC7Z010-1CLG400C Chip</a:t>
            </a:r>
            <a:endParaRPr lang="en-US" dirty="0"/>
          </a:p>
        </p:txBody>
      </p:sp>
      <p:sp>
        <p:nvSpPr>
          <p:cNvPr id="2" name="Text Placeholder 1"/>
          <p:cNvSpPr>
            <a:spLocks noGrp="1"/>
          </p:cNvSpPr>
          <p:nvPr>
            <p:ph type="body" sz="quarter" idx="10"/>
          </p:nvPr>
        </p:nvSpPr>
        <p:spPr/>
        <p:txBody>
          <a:bodyPr/>
          <a:lstStyle/>
          <a:p>
            <a:r>
              <a:rPr lang="en-US" dirty="0"/>
              <a:t>I/O Peripherals and Interfaces</a:t>
            </a:r>
            <a:endParaRPr lang="en-US" dirty="0"/>
          </a:p>
          <a:p>
            <a:pPr lvl="1"/>
            <a:r>
              <a:rPr lang="en-US" dirty="0"/>
              <a:t>Two 10/100/1000 tri-speed Ethernet MAC peripherals with</a:t>
            </a:r>
            <a:endParaRPr lang="en-US" dirty="0"/>
          </a:p>
          <a:p>
            <a:pPr lvl="1"/>
            <a:r>
              <a:rPr lang="en-US" dirty="0"/>
              <a:t>Two USB 2.0 OTG peripherals• Intel EHCI compliant USB host</a:t>
            </a:r>
            <a:endParaRPr lang="en-US" dirty="0"/>
          </a:p>
          <a:p>
            <a:pPr lvl="1"/>
            <a:r>
              <a:rPr lang="en-US" dirty="0"/>
              <a:t>Two full CAN 2.0B compliant CAN bus interfaces</a:t>
            </a:r>
            <a:endParaRPr lang="en-US" dirty="0"/>
          </a:p>
          <a:p>
            <a:pPr lvl="1"/>
            <a:r>
              <a:rPr lang="en-US" dirty="0"/>
              <a:t>Two SD/SDIO 2.0/MMC3.31 compliant controllers</a:t>
            </a:r>
            <a:endParaRPr lang="en-US" dirty="0"/>
          </a:p>
          <a:p>
            <a:pPr lvl="1"/>
            <a:r>
              <a:rPr lang="en-US" dirty="0"/>
              <a:t>Two full-duplex SPI ports with three peripheral chip selects</a:t>
            </a:r>
            <a:endParaRPr lang="en-US" dirty="0"/>
          </a:p>
          <a:p>
            <a:pPr lvl="1"/>
            <a:r>
              <a:rPr lang="en-US" dirty="0"/>
              <a:t>Two high-speed UARTs (up to 1 Mb/s)</a:t>
            </a:r>
            <a:endParaRPr lang="en-US" dirty="0"/>
          </a:p>
          <a:p>
            <a:pPr lvl="1"/>
            <a:r>
              <a:rPr lang="en-US" dirty="0"/>
              <a:t>Two master and slave I2C interfaces</a:t>
            </a:r>
            <a:endParaRPr lang="en-US" dirty="0"/>
          </a:p>
          <a:p>
            <a:r>
              <a:rPr lang="en-US" dirty="0"/>
              <a:t>GPIO with four 32-bit banks</a:t>
            </a:r>
            <a:endParaRPr lang="en-US" dirty="0"/>
          </a:p>
          <a:p>
            <a:pPr lvl="1"/>
            <a:r>
              <a:rPr lang="en-US" dirty="0"/>
              <a:t>up to 54 bits can be used with the PS I/O </a:t>
            </a:r>
            <a:endParaRPr lang="en-US" dirty="0"/>
          </a:p>
          <a:p>
            <a:pPr lvl="1"/>
            <a:r>
              <a:rPr lang="en-US" dirty="0"/>
              <a:t>up to 64 bits connected to the Programmable Logic</a:t>
            </a:r>
            <a:endParaRPr lang="en-US" dirty="0"/>
          </a:p>
          <a:p>
            <a:pPr lvl="1"/>
            <a:r>
              <a:rPr lang="en-US" dirty="0"/>
              <a:t>Up to 54 flexible multiplexed I/O (MIO) for peripheral pin assignments</a:t>
            </a:r>
            <a:endParaRPr lang="en-US" dirty="0"/>
          </a:p>
          <a:p>
            <a:r>
              <a:rPr lang="en-US" dirty="0"/>
              <a:t>Interconnect</a:t>
            </a:r>
            <a:endParaRPr lang="en-US" dirty="0"/>
          </a:p>
          <a:p>
            <a:pPr lvl="1"/>
            <a:r>
              <a:rPr lang="en-US" dirty="0"/>
              <a:t>High-bandwidth connectivity within PS and between PS and PL</a:t>
            </a:r>
            <a:endParaRPr lang="en-US" dirty="0"/>
          </a:p>
          <a:p>
            <a:pPr lvl="1"/>
            <a:r>
              <a:rPr lang="en-US" dirty="0"/>
              <a:t>ARM AMBA® AXI based</a:t>
            </a:r>
            <a:endParaRPr lang="en-US" dirty="0"/>
          </a:p>
        </p:txBody>
      </p:sp>
      <p:sp>
        <p:nvSpPr>
          <p:cNvPr id="3" name="TextBox 2"/>
          <p:cNvSpPr txBox="1"/>
          <p:nvPr/>
        </p:nvSpPr>
        <p:spPr>
          <a:xfrm>
            <a:off x="4343400" y="6388105"/>
            <a:ext cx="1988237" cy="307777"/>
          </a:xfrm>
          <a:prstGeom prst="rect">
            <a:avLst/>
          </a:prstGeom>
          <a:noFill/>
        </p:spPr>
        <p:txBody>
          <a:bodyPr wrap="none" rtlCol="0">
            <a:spAutoFit/>
          </a:bodyPr>
          <a:lstStyle/>
          <a:p>
            <a:pPr>
              <a:buNone/>
            </a:pPr>
            <a:r>
              <a:rPr lang="en-US" sz="1400" dirty="0">
                <a:solidFill>
                  <a:srgbClr val="0070C0"/>
                </a:solidFill>
                <a:effectLst/>
              </a:rPr>
              <a:t>ug585-Zynq-7000-TRM</a:t>
            </a:r>
            <a:endParaRPr lang="en-US" sz="1400" dirty="0">
              <a:solidFill>
                <a:srgbClr val="0070C0"/>
              </a:solidFill>
              <a:effectLst/>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Programmable Logic (PL): Artix-7 FPGA</a:t>
            </a:r>
            <a:endParaRPr lang="en-US" dirty="0"/>
          </a:p>
        </p:txBody>
      </p:sp>
      <p:sp>
        <p:nvSpPr>
          <p:cNvPr id="2" name="Text Placeholder 1"/>
          <p:cNvSpPr>
            <a:spLocks noGrp="1"/>
          </p:cNvSpPr>
          <p:nvPr>
            <p:ph type="body" sz="quarter" idx="10"/>
          </p:nvPr>
        </p:nvSpPr>
        <p:spPr/>
        <p:txBody>
          <a:bodyPr/>
          <a:lstStyle/>
          <a:p>
            <a:r>
              <a:rPr lang="en-US" dirty="0"/>
              <a:t>450MHz Internal Clock</a:t>
            </a:r>
            <a:endParaRPr lang="en-US" dirty="0"/>
          </a:p>
          <a:p>
            <a:r>
              <a:rPr lang="en-US" dirty="0"/>
              <a:t>Configurable Logic Blocks (CLB)</a:t>
            </a:r>
            <a:endParaRPr lang="en-US" dirty="0"/>
          </a:p>
          <a:p>
            <a:pPr lvl="1"/>
            <a:r>
              <a:rPr lang="en-US" dirty="0"/>
              <a:t>28K Logic Cells, 17,600 Look-up tables (LUT); 35,200 Flip-flops; Cascadeable adders</a:t>
            </a:r>
            <a:endParaRPr lang="en-US" dirty="0"/>
          </a:p>
          <a:p>
            <a:r>
              <a:rPr lang="en-US" dirty="0"/>
              <a:t>240 Kb Block RAM</a:t>
            </a:r>
            <a:endParaRPr lang="en-US" dirty="0"/>
          </a:p>
          <a:p>
            <a:r>
              <a:rPr lang="en-US" dirty="0"/>
              <a:t>80 DSP Blocks</a:t>
            </a:r>
            <a:endParaRPr lang="en-US" dirty="0"/>
          </a:p>
          <a:p>
            <a:pPr lvl="1"/>
            <a:r>
              <a:rPr lang="en-US" dirty="0"/>
              <a:t>18 x 25 signed multiply; 48-bit adder/accumulator; 25-bit pre-adder</a:t>
            </a:r>
            <a:endParaRPr lang="en-US" dirty="0"/>
          </a:p>
          <a:p>
            <a:r>
              <a:rPr lang="en-US" dirty="0"/>
              <a:t>Programmable I/O Blocks</a:t>
            </a:r>
            <a:endParaRPr lang="en-US" dirty="0"/>
          </a:p>
          <a:p>
            <a:pPr lvl="1"/>
            <a:r>
              <a:rPr lang="en-US" dirty="0"/>
              <a:t>Supports LVCMOS, LVDS, and SSTL; 1.2V to 3.3V I/O</a:t>
            </a:r>
            <a:endParaRPr lang="en-US" dirty="0"/>
          </a:p>
          <a:p>
            <a:r>
              <a:rPr lang="en-US" dirty="0"/>
              <a:t>Serial Transceivers</a:t>
            </a:r>
            <a:endParaRPr lang="en-US" dirty="0"/>
          </a:p>
          <a:p>
            <a:pPr lvl="1"/>
            <a:r>
              <a:rPr lang="en-US" dirty="0"/>
              <a:t>Up to 16 receivers and transmitters; Supports up to 12.5 Gb/s data rates</a:t>
            </a:r>
            <a:endParaRPr lang="en-US" dirty="0"/>
          </a:p>
          <a:p>
            <a:r>
              <a:rPr lang="en-US" dirty="0"/>
              <a:t>Two 12-Bit Analog-to-Digital Converters</a:t>
            </a:r>
            <a:endParaRPr lang="en-US" dirty="0"/>
          </a:p>
          <a:p>
            <a:pPr lvl="1"/>
            <a:r>
              <a:rPr lang="en-US" dirty="0"/>
              <a:t>Up to 17 external differential input channels</a:t>
            </a:r>
            <a:endParaRPr lang="en-US" dirty="0"/>
          </a:p>
          <a:p>
            <a:pPr lvl="1"/>
            <a:r>
              <a:rPr lang="en-US" dirty="0"/>
              <a:t>One million samples per second maximum conversion rate</a:t>
            </a:r>
            <a:endParaRPr lang="en-US" dirty="0"/>
          </a:p>
        </p:txBody>
      </p:sp>
      <p:sp>
        <p:nvSpPr>
          <p:cNvPr id="3" name="TextBox 2"/>
          <p:cNvSpPr txBox="1"/>
          <p:nvPr/>
        </p:nvSpPr>
        <p:spPr>
          <a:xfrm>
            <a:off x="4191000" y="6460066"/>
            <a:ext cx="1988237" cy="307777"/>
          </a:xfrm>
          <a:prstGeom prst="rect">
            <a:avLst/>
          </a:prstGeom>
          <a:noFill/>
        </p:spPr>
        <p:txBody>
          <a:bodyPr wrap="none" rtlCol="0">
            <a:spAutoFit/>
          </a:bodyPr>
          <a:lstStyle/>
          <a:p>
            <a:pPr>
              <a:buNone/>
            </a:pPr>
            <a:r>
              <a:rPr lang="en-US" sz="1400" dirty="0">
                <a:solidFill>
                  <a:srgbClr val="0070C0"/>
                </a:solidFill>
                <a:effectLst/>
              </a:rPr>
              <a:t>ug585-Zynq-7000-TRM</a:t>
            </a:r>
            <a:endParaRPr lang="en-US" sz="1400" dirty="0">
              <a:solidFill>
                <a:srgbClr val="0070C0"/>
              </a:solidFill>
              <a:effectLst/>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dirty="0"/>
              <a:t>Zybo Zynq-7000 ARM/FPGA SoC Trainer Board, $189</a:t>
            </a:r>
            <a:br>
              <a:rPr lang="en-US" dirty="0"/>
            </a:br>
            <a:endParaRPr lang="en-US" dirty="0"/>
          </a:p>
        </p:txBody>
      </p:sp>
      <p:sp>
        <p:nvSpPr>
          <p:cNvPr id="3" name="Text Placeholder 2"/>
          <p:cNvSpPr>
            <a:spLocks noGrp="1"/>
          </p:cNvSpPr>
          <p:nvPr>
            <p:ph type="body" sz="quarter" idx="10"/>
          </p:nvPr>
        </p:nvSpPr>
        <p:spPr/>
        <p:txBody>
          <a:bodyPr/>
          <a:lstStyle/>
          <a:p>
            <a:r>
              <a:rPr lang="en-US" dirty="0"/>
              <a:t>ZYNQ XC7Z010-1CLG400C chip</a:t>
            </a:r>
            <a:endParaRPr lang="en-US" dirty="0"/>
          </a:p>
          <a:p>
            <a:pPr lvl="1"/>
            <a:r>
              <a:rPr lang="en-US" dirty="0"/>
              <a:t>650Mhz dual-core Cortex-A9 processor </a:t>
            </a:r>
            <a:endParaRPr lang="en-US" dirty="0"/>
          </a:p>
          <a:p>
            <a:pPr lvl="1"/>
            <a:r>
              <a:rPr lang="en-US" dirty="0"/>
              <a:t>Reprogrammable logic equivalent to Artix-7 FPGA </a:t>
            </a:r>
            <a:endParaRPr lang="en-US" dirty="0"/>
          </a:p>
          <a:p>
            <a:r>
              <a:rPr lang="en-US" dirty="0"/>
              <a:t>On-board memories, video and audio I/O, dual-role USB, Ethernet and microSD slot</a:t>
            </a:r>
            <a:endParaRPr lang="en-US" dirty="0"/>
          </a:p>
          <a:p>
            <a:r>
              <a:rPr lang="en-US" dirty="0"/>
              <a:t>5V 2.5A switching power supply </a:t>
            </a:r>
            <a:endParaRPr lang="en-US" dirty="0"/>
          </a:p>
          <a:p>
            <a:r>
              <a:rPr lang="en-US" dirty="0"/>
              <a:t>6 pushbuttons, 4 slide switches, 5 LEDs</a:t>
            </a:r>
            <a:endParaRPr lang="en-US" dirty="0"/>
          </a:p>
          <a:p>
            <a:r>
              <a:rPr lang="en-US" dirty="0"/>
              <a:t>six Pmod connectors </a:t>
            </a:r>
            <a:endParaRPr lang="en-US" dirty="0"/>
          </a:p>
        </p:txBody>
      </p:sp>
      <p:sp>
        <p:nvSpPr>
          <p:cNvPr id="7" name="TextBox 6"/>
          <p:cNvSpPr txBox="1"/>
          <p:nvPr/>
        </p:nvSpPr>
        <p:spPr>
          <a:xfrm>
            <a:off x="7014085" y="6490555"/>
            <a:ext cx="1825115" cy="276999"/>
          </a:xfrm>
          <a:prstGeom prst="rect">
            <a:avLst/>
          </a:prstGeom>
          <a:noFill/>
        </p:spPr>
        <p:txBody>
          <a:bodyPr wrap="none" rtlCol="0">
            <a:spAutoFit/>
          </a:bodyPr>
          <a:lstStyle/>
          <a:p>
            <a:r>
              <a:rPr lang="en-US" sz="1200" dirty="0">
                <a:effectLst/>
              </a:rPr>
              <a:t>ZYBO Reference Manual</a:t>
            </a:r>
            <a:endParaRPr lang="en-US" sz="1200" dirty="0">
              <a:solidFill>
                <a:srgbClr val="0070C0"/>
              </a:solidFill>
              <a:effectLst/>
            </a:endParaRPr>
          </a:p>
        </p:txBody>
      </p:sp>
      <p:pic>
        <p:nvPicPr>
          <p:cNvPr id="5" name="Picture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644259" y="3516020"/>
            <a:ext cx="4300624" cy="3204082"/>
          </a:xfrm>
          <a:prstGeom prst="rect">
            <a:avLst/>
          </a:prstGeom>
        </p:spPr>
      </p:pic>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4572000"/>
            <a:ext cx="3419354" cy="1806337"/>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dirty="0"/>
              <a:t>ZYNQ XC7Z010-1CLG400C on Zybo</a:t>
            </a:r>
            <a:endParaRPr lang="en-US" dirty="0"/>
          </a:p>
        </p:txBody>
      </p:sp>
      <p:sp>
        <p:nvSpPr>
          <p:cNvPr id="3" name="Text Placeholder 2"/>
          <p:cNvSpPr>
            <a:spLocks noGrp="1"/>
          </p:cNvSpPr>
          <p:nvPr>
            <p:ph type="body" sz="quarter" idx="10"/>
          </p:nvPr>
        </p:nvSpPr>
        <p:spPr/>
        <p:txBody>
          <a:bodyPr/>
          <a:lstStyle/>
          <a:p>
            <a:r>
              <a:rPr lang="en-US" dirty="0"/>
              <a:t>650Mhz dual-core Cortex-A9 processor </a:t>
            </a:r>
            <a:endParaRPr lang="en-US" dirty="0"/>
          </a:p>
          <a:p>
            <a:r>
              <a:rPr lang="en-US" dirty="0"/>
              <a:t>DDR3 memory controller with 8 DMA channels </a:t>
            </a:r>
            <a:endParaRPr lang="en-US" dirty="0"/>
          </a:p>
          <a:p>
            <a:r>
              <a:rPr lang="en-US" dirty="0"/>
              <a:t>High-bandwidth peripheral controllers: 1G Ethernet, USB 2.0, SDIO </a:t>
            </a:r>
            <a:endParaRPr lang="en-US" dirty="0"/>
          </a:p>
          <a:p>
            <a:r>
              <a:rPr lang="en-US" dirty="0"/>
              <a:t>Low-bandwidth peripheral controller: SPI, UART, CAN, I2C </a:t>
            </a:r>
            <a:endParaRPr lang="en-US" dirty="0"/>
          </a:p>
          <a:p>
            <a:r>
              <a:rPr lang="en-US" dirty="0"/>
              <a:t>Reprogrammable logic equivalent to Artix-7 FPGA </a:t>
            </a:r>
            <a:endParaRPr lang="en-US" dirty="0"/>
          </a:p>
          <a:p>
            <a:pPr lvl="1"/>
            <a:r>
              <a:rPr lang="en-US" dirty="0"/>
              <a:t>4,400 logic slices, each with four 6-input LUTs and 8 flip-flops </a:t>
            </a:r>
            <a:endParaRPr lang="en-US" dirty="0"/>
          </a:p>
          <a:p>
            <a:pPr lvl="1"/>
            <a:r>
              <a:rPr lang="en-US" dirty="0"/>
              <a:t>240 KB of fast block RAM </a:t>
            </a:r>
            <a:endParaRPr lang="en-US" dirty="0"/>
          </a:p>
          <a:p>
            <a:pPr lvl="1"/>
            <a:r>
              <a:rPr lang="en-US" dirty="0"/>
              <a:t>Two clock management tiles, each with a phase-locked loop (PLL) and mixed-mode clock manager (MMCM) </a:t>
            </a:r>
            <a:endParaRPr lang="en-US" dirty="0"/>
          </a:p>
          <a:p>
            <a:pPr lvl="1"/>
            <a:r>
              <a:rPr lang="en-US" dirty="0"/>
              <a:t>80 DSP slices </a:t>
            </a:r>
            <a:endParaRPr lang="en-US" dirty="0"/>
          </a:p>
          <a:p>
            <a:pPr lvl="1"/>
            <a:r>
              <a:rPr lang="en-US" dirty="0"/>
              <a:t>Internal clock speeds exceeding 450MHz </a:t>
            </a:r>
            <a:endParaRPr lang="en-US" dirty="0"/>
          </a:p>
          <a:p>
            <a:pPr lvl="1"/>
            <a:r>
              <a:rPr lang="en-US" dirty="0"/>
              <a:t>On-chip analog-to-digital converter (XADC) </a:t>
            </a:r>
            <a:endParaRPr lang="en-US" dirty="0"/>
          </a:p>
          <a:p>
            <a:endParaRPr lang="en-US" dirty="0"/>
          </a:p>
        </p:txBody>
      </p:sp>
      <p:sp>
        <p:nvSpPr>
          <p:cNvPr id="6" name="TextBox 5"/>
          <p:cNvSpPr txBox="1"/>
          <p:nvPr/>
        </p:nvSpPr>
        <p:spPr>
          <a:xfrm>
            <a:off x="7014085" y="6490555"/>
            <a:ext cx="1825115" cy="276999"/>
          </a:xfrm>
          <a:prstGeom prst="rect">
            <a:avLst/>
          </a:prstGeom>
          <a:noFill/>
        </p:spPr>
        <p:txBody>
          <a:bodyPr wrap="none" rtlCol="0">
            <a:spAutoFit/>
          </a:bodyPr>
          <a:lstStyle/>
          <a:p>
            <a:r>
              <a:rPr lang="en-US" sz="1200" dirty="0">
                <a:effectLst/>
              </a:rPr>
              <a:t>ZYBO Reference Manual</a:t>
            </a:r>
            <a:endParaRPr lang="en-US" sz="1200" dirty="0">
              <a:solidFill>
                <a:srgbClr val="0070C0"/>
              </a:solidFill>
              <a:effectLst/>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dirty="0"/>
              <a:t>Resources on the Zybo</a:t>
            </a:r>
            <a:endParaRPr lang="en-US" dirty="0"/>
          </a:p>
        </p:txBody>
      </p:sp>
      <p:sp>
        <p:nvSpPr>
          <p:cNvPr id="3" name="Text Placeholder 2"/>
          <p:cNvSpPr>
            <a:spLocks noGrp="1"/>
          </p:cNvSpPr>
          <p:nvPr>
            <p:ph type="body" sz="quarter" idx="10"/>
          </p:nvPr>
        </p:nvSpPr>
        <p:spPr/>
        <p:txBody>
          <a:bodyPr/>
          <a:lstStyle/>
          <a:p>
            <a:r>
              <a:rPr lang="en-US" sz="1800" dirty="0"/>
              <a:t>ZYNQ XC7Z010-1CLG400C </a:t>
            </a:r>
            <a:endParaRPr lang="en-US" sz="1800" dirty="0"/>
          </a:p>
          <a:p>
            <a:r>
              <a:rPr lang="de-DE" sz="1800" dirty="0"/>
              <a:t>512MB x32 DDR3 w/ 1050Mbps bandwidth </a:t>
            </a:r>
            <a:endParaRPr lang="de-DE" sz="1800" dirty="0"/>
          </a:p>
          <a:p>
            <a:r>
              <a:rPr lang="en-US" sz="1800" dirty="0"/>
              <a:t>Dual-role (Source/Sink) HDMI port </a:t>
            </a:r>
            <a:endParaRPr lang="en-US" sz="1800" dirty="0"/>
          </a:p>
          <a:p>
            <a:r>
              <a:rPr lang="fr-FR" sz="1800" dirty="0"/>
              <a:t>16-bits per pixel VGA source port </a:t>
            </a:r>
            <a:endParaRPr lang="fr-FR" sz="1800" dirty="0"/>
          </a:p>
          <a:p>
            <a:r>
              <a:rPr lang="en-US" sz="1800" dirty="0"/>
              <a:t>Trimode (1Gbit/100Mbit/10Mbit) Ethernet PHY </a:t>
            </a:r>
            <a:endParaRPr lang="en-US" sz="1800" dirty="0"/>
          </a:p>
          <a:p>
            <a:r>
              <a:rPr lang="en-US" sz="1800" dirty="0"/>
              <a:t>MicroSD slot (supports Linux file system) </a:t>
            </a:r>
            <a:endParaRPr lang="en-US" sz="1800" dirty="0"/>
          </a:p>
          <a:p>
            <a:r>
              <a:rPr lang="en-US" sz="1800" dirty="0"/>
              <a:t>OTG USB 2.0 PHY (supports host and device) </a:t>
            </a:r>
            <a:endParaRPr lang="en-US" sz="1800" dirty="0"/>
          </a:p>
          <a:p>
            <a:r>
              <a:rPr lang="en-US" sz="1800" dirty="0"/>
              <a:t>External EEPROM (programmed with 48-bit globally unique EUI-48/64™ compatible identifier) </a:t>
            </a:r>
            <a:endParaRPr lang="en-US" sz="1800" dirty="0"/>
          </a:p>
          <a:p>
            <a:r>
              <a:rPr lang="en-US" sz="1800" dirty="0"/>
              <a:t>Audio codec with headphone out, microphone and line in jacks </a:t>
            </a:r>
            <a:endParaRPr lang="en-US" sz="1800" dirty="0"/>
          </a:p>
          <a:p>
            <a:r>
              <a:rPr lang="en-US" sz="1800" dirty="0"/>
              <a:t>128Mb Serial Flash w/ QSPI interface</a:t>
            </a:r>
            <a:endParaRPr lang="en-US" sz="1800" dirty="0"/>
          </a:p>
          <a:p>
            <a:r>
              <a:rPr lang="en-US" sz="1800" dirty="0"/>
              <a:t>On-board JTAG programming and UART to USB converter </a:t>
            </a:r>
            <a:endParaRPr lang="en-US" sz="1800" dirty="0"/>
          </a:p>
          <a:p>
            <a:r>
              <a:rPr lang="en-US" sz="1800" dirty="0"/>
              <a:t>GPIO: 6 pushbuttons, 4 slide switches, 5 LEDs </a:t>
            </a:r>
            <a:endParaRPr lang="en-US" sz="1800" dirty="0"/>
          </a:p>
          <a:p>
            <a:r>
              <a:rPr lang="en-US" sz="1800" dirty="0"/>
              <a:t>Six Pmod connectors (1 processor-dedicated, 1 dual analog/digital, 3 high-speed differential, 1 logic-dedicated)</a:t>
            </a:r>
            <a:endParaRPr lang="en-US" sz="1800" dirty="0"/>
          </a:p>
        </p:txBody>
      </p:sp>
      <p:sp>
        <p:nvSpPr>
          <p:cNvPr id="5" name="TextBox 4"/>
          <p:cNvSpPr txBox="1"/>
          <p:nvPr/>
        </p:nvSpPr>
        <p:spPr>
          <a:xfrm>
            <a:off x="7014085" y="6490555"/>
            <a:ext cx="1825115" cy="276999"/>
          </a:xfrm>
          <a:prstGeom prst="rect">
            <a:avLst/>
          </a:prstGeom>
          <a:noFill/>
        </p:spPr>
        <p:txBody>
          <a:bodyPr wrap="none" rtlCol="0">
            <a:spAutoFit/>
          </a:bodyPr>
          <a:lstStyle/>
          <a:p>
            <a:r>
              <a:rPr lang="en-US" sz="1200" dirty="0">
                <a:effectLst/>
              </a:rPr>
              <a:t>ZYBO Reference Manual</a:t>
            </a:r>
            <a:endParaRPr lang="en-US" sz="1200" dirty="0">
              <a:solidFill>
                <a:srgbClr val="0070C0"/>
              </a:solidFill>
              <a:effectLst/>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4"/>
          <p:cNvSpPr>
            <a:spLocks noGrp="1" noChangeArrowheads="1"/>
          </p:cNvSpPr>
          <p:nvPr>
            <p:ph type="title"/>
          </p:nvPr>
        </p:nvSpPr>
        <p:spPr/>
        <p:txBody>
          <a:bodyPr/>
          <a:lstStyle/>
          <a:p>
            <a:r>
              <a:rPr lang="en-US" dirty="0">
                <a:ea typeface="宋体" panose="02010600030101010101" pitchFamily="2" charset="-122"/>
              </a:rPr>
              <a:t>Zynq 7000 Chip on Zybo Board</a:t>
            </a:r>
            <a:endParaRPr lang="en-US" dirty="0"/>
          </a:p>
        </p:txBody>
      </p:sp>
      <p:sp>
        <p:nvSpPr>
          <p:cNvPr id="7171" name="Rectangle 5"/>
          <p:cNvSpPr>
            <a:spLocks noGrp="1" noChangeArrowheads="1"/>
          </p:cNvSpPr>
          <p:nvPr>
            <p:ph type="body" sz="quarter" idx="10"/>
          </p:nvPr>
        </p:nvSpPr>
        <p:spPr/>
        <p:txBody>
          <a:bodyPr/>
          <a:lstStyle/>
          <a:p>
            <a:r>
              <a:rPr lang="en-US" dirty="0"/>
              <a:t> XC7Z010T-1CLG400 All Programmable SoC</a:t>
            </a:r>
            <a:endParaRPr lang="en-US" dirty="0"/>
          </a:p>
          <a:p>
            <a:r>
              <a:rPr lang="en-US" dirty="0"/>
              <a:t>The Zynq-7000 AP SoC architecture consists of two major sections</a:t>
            </a:r>
            <a:endParaRPr lang="en-US" dirty="0"/>
          </a:p>
          <a:p>
            <a:r>
              <a:rPr lang="en-US" b="1" dirty="0"/>
              <a:t>PS: Processing system</a:t>
            </a:r>
            <a:endParaRPr lang="en-US" b="1" dirty="0"/>
          </a:p>
          <a:p>
            <a:pPr lvl="1"/>
            <a:r>
              <a:rPr lang="en-US" dirty="0"/>
              <a:t>Dual ARM Cortex-A9 processor based</a:t>
            </a:r>
            <a:endParaRPr lang="en-US" dirty="0"/>
          </a:p>
          <a:p>
            <a:pPr lvl="1"/>
            <a:r>
              <a:rPr lang="en-US" dirty="0"/>
              <a:t>Multiple peripherals </a:t>
            </a:r>
            <a:endParaRPr lang="en-US" dirty="0"/>
          </a:p>
          <a:p>
            <a:pPr lvl="1"/>
            <a:r>
              <a:rPr lang="en-US" dirty="0"/>
              <a:t>Hard silicon core</a:t>
            </a:r>
            <a:endParaRPr lang="en-US" dirty="0"/>
          </a:p>
          <a:p>
            <a:r>
              <a:rPr lang="en-US" b="1" dirty="0"/>
              <a:t>PL: Programmable logic</a:t>
            </a:r>
            <a:endParaRPr lang="en-US" b="1" dirty="0"/>
          </a:p>
          <a:p>
            <a:pPr lvl="1"/>
            <a:r>
              <a:rPr lang="en-US" dirty="0"/>
              <a:t>Shares the same 7 series programmable logic as</a:t>
            </a:r>
            <a:endParaRPr lang="en-US" dirty="0"/>
          </a:p>
          <a:p>
            <a:pPr lvl="1"/>
            <a:r>
              <a:rPr lang="en-US" dirty="0">
                <a:solidFill>
                  <a:srgbClr val="002060"/>
                </a:solidFill>
              </a:rPr>
              <a:t>Artix™-based devices: Z-7010, Z-7015, and Z-7020 (high-range I/O banks only)</a:t>
            </a:r>
            <a:endParaRPr lang="en-US" dirty="0">
              <a:solidFill>
                <a:srgbClr val="002060"/>
              </a:solidFill>
            </a:endParaRPr>
          </a:p>
        </p:txBody>
      </p:sp>
      <p:sp>
        <p:nvSpPr>
          <p:cNvPr id="9" name="Footer Placeholder 8"/>
          <p:cNvSpPr>
            <a:spLocks noGrp="1"/>
          </p:cNvSpPr>
          <p:nvPr>
            <p:ph type="ftr" sz="quarter" idx="4294967295"/>
          </p:nvPr>
        </p:nvSpPr>
        <p:spPr>
          <a:xfrm>
            <a:off x="6858000" y="6542088"/>
            <a:ext cx="2286000" cy="292100"/>
          </a:xfrm>
          <a:prstGeom prst="rect">
            <a:avLst/>
          </a:prstGeom>
        </p:spPr>
        <p:txBody>
          <a:bodyPr/>
          <a:lstStyle/>
          <a:p>
            <a:r>
              <a:rPr lang="en-US" dirty="0"/>
              <a:t>© Copyright 2014 Xilinx</a:t>
            </a:r>
            <a:endParaRPr lang="en-US" dirty="0"/>
          </a:p>
        </p:txBody>
      </p:sp>
    </p:spTree>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pPr>
              <a:lnSpc>
                <a:spcPct val="90000"/>
              </a:lnSpc>
            </a:pPr>
            <a:r>
              <a:rPr lang="en-US" dirty="0"/>
              <a:t>Intel Altera’s Cyclone V SoC Hard Processor System</a:t>
            </a:r>
            <a:endParaRPr lang="en-US" altLang="en-US" dirty="0"/>
          </a:p>
        </p:txBody>
      </p:sp>
      <p:sp>
        <p:nvSpPr>
          <p:cNvPr id="2" name="Text Placeholder 1"/>
          <p:cNvSpPr>
            <a:spLocks noGrp="1"/>
          </p:cNvSpPr>
          <p:nvPr>
            <p:ph type="body" sz="quarter" idx="10"/>
          </p:nvPr>
        </p:nvSpPr>
        <p:spPr/>
        <p:txBody>
          <a:bodyPr/>
          <a:lstStyle/>
          <a:p>
            <a:r>
              <a:rPr lang="en-US" dirty="0"/>
              <a:t>925 MHz, dual-core ARM® Cortex™-A9 MPCore™ processor</a:t>
            </a:r>
            <a:endParaRPr lang="en-US" dirty="0"/>
          </a:p>
          <a:p>
            <a:r>
              <a:rPr lang="en-US" dirty="0"/>
              <a:t>32 KB of L1 instruction cache, 32 KB of L1 data cache</a:t>
            </a:r>
            <a:endParaRPr lang="en-US" dirty="0"/>
          </a:p>
          <a:p>
            <a:r>
              <a:rPr lang="en-US" dirty="0"/>
              <a:t>512 KB of shared L2 cache</a:t>
            </a:r>
            <a:endParaRPr lang="en-US" dirty="0"/>
          </a:p>
          <a:p>
            <a:r>
              <a:rPr lang="en-US" dirty="0"/>
              <a:t>64 KB of scratch RAM</a:t>
            </a:r>
            <a:endParaRPr lang="en-US" dirty="0"/>
          </a:p>
          <a:p>
            <a:r>
              <a:rPr lang="en-US" dirty="0"/>
              <a:t>Multiport SDRAM controller with support for DDR2, DDR3, and LPDDR2 and optional error correction code (ECC) support</a:t>
            </a:r>
            <a:endParaRPr lang="en-US" dirty="0"/>
          </a:p>
          <a:p>
            <a:r>
              <a:rPr lang="en-US" dirty="0"/>
              <a:t>8-channel direct memory access (DMA) controller</a:t>
            </a:r>
            <a:endParaRPr lang="en-US" dirty="0"/>
          </a:p>
          <a:p>
            <a:r>
              <a:rPr lang="en-US" dirty="0"/>
              <a:t>QSPI flash controller, NAND flash controller with DMA</a:t>
            </a:r>
            <a:endParaRPr lang="en-US" dirty="0"/>
          </a:p>
          <a:p>
            <a:r>
              <a:rPr lang="en-US" dirty="0"/>
              <a:t>SD/SDIO/MMC controller with DMA</a:t>
            </a:r>
            <a:endParaRPr lang="en-US" dirty="0"/>
          </a:p>
          <a:p>
            <a:r>
              <a:rPr lang="en-US" dirty="0"/>
              <a:t>2x 10/100/1000 Ethernet media access control (MAC) with DMA</a:t>
            </a:r>
            <a:endParaRPr lang="en-US" dirty="0"/>
          </a:p>
          <a:p>
            <a:r>
              <a:rPr lang="en-US" dirty="0"/>
              <a:t>2x USB On-The-Go (OTG) controller with DMA</a:t>
            </a:r>
            <a:endParaRPr lang="en-US" dirty="0"/>
          </a:p>
          <a:p>
            <a:r>
              <a:rPr lang="en-US" dirty="0"/>
              <a:t>4x I2C controller</a:t>
            </a:r>
            <a:endParaRPr lang="en-US" dirty="0"/>
          </a:p>
          <a:p>
            <a:r>
              <a:rPr lang="en-US" dirty="0"/>
              <a:t>2x UART</a:t>
            </a:r>
            <a:endParaRPr lang="en-US" dirty="0"/>
          </a:p>
        </p:txBody>
      </p:sp>
      <p:pic>
        <p:nvPicPr>
          <p:cNvPr id="2050" name="Picture 2" descr="http://www2.yokogawa-digital.com/news/CycloneV_Image.jp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7388226" y="5012556"/>
            <a:ext cx="1412874" cy="141287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pPr>
              <a:lnSpc>
                <a:spcPct val="90000"/>
              </a:lnSpc>
            </a:pPr>
            <a:r>
              <a:rPr lang="en-US" dirty="0"/>
              <a:t>Altera’s Cyclone V SoC Hard Processor System</a:t>
            </a:r>
            <a:endParaRPr lang="en-US" altLang="en-US" dirty="0"/>
          </a:p>
        </p:txBody>
      </p:sp>
      <p:sp>
        <p:nvSpPr>
          <p:cNvPr id="2" name="Text Placeholder 1"/>
          <p:cNvSpPr>
            <a:spLocks noGrp="1"/>
          </p:cNvSpPr>
          <p:nvPr>
            <p:ph type="body" sz="quarter" idx="10"/>
          </p:nvPr>
        </p:nvSpPr>
        <p:spPr/>
        <p:txBody>
          <a:bodyPr/>
          <a:lstStyle/>
          <a:p>
            <a:r>
              <a:rPr lang="en-US" dirty="0"/>
              <a:t>2x serial peripheral interface (SPI) master peripherals, 2x SPI slave peripherals</a:t>
            </a:r>
            <a:endParaRPr lang="en-US" dirty="0"/>
          </a:p>
          <a:p>
            <a:r>
              <a:rPr lang="en-US" dirty="0"/>
              <a:t>Up to 134 general-purpose I/O (GPIO)</a:t>
            </a:r>
            <a:endParaRPr lang="en-US" dirty="0"/>
          </a:p>
          <a:p>
            <a:r>
              <a:rPr lang="en-US" dirty="0"/>
              <a:t>7x general-purpose timers</a:t>
            </a:r>
            <a:endParaRPr lang="en-US" dirty="0"/>
          </a:p>
          <a:p>
            <a:r>
              <a:rPr lang="en-US" dirty="0"/>
              <a:t>4x watchdog timers</a:t>
            </a:r>
            <a:endParaRPr lang="en-US" dirty="0"/>
          </a:p>
        </p:txBody>
      </p:sp>
      <p:pic>
        <p:nvPicPr>
          <p:cNvPr id="1029" name="Picture 5" descr="https://www.altera.com/content/dam/altera-www/global/en_US/images/devices/fpga/cyclone-v-fpgas/images/soc_cyclonev.gif"/>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071452" y="2770306"/>
            <a:ext cx="6781800" cy="368976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r>
              <a:rPr lang="en-US" sz="2000" dirty="0"/>
              <a:t>Xilinx University Program: Embedded Systems Development using Zynq</a:t>
            </a:r>
            <a:endParaRPr lang="en-US" sz="2000" dirty="0"/>
          </a:p>
        </p:txBody>
      </p:sp>
      <p:pic>
        <p:nvPicPr>
          <p:cNvPr id="4" name="Picture 3"/>
          <p:cNvPicPr>
            <a:picLocks noChangeAspect="1"/>
          </p:cNvPicPr>
          <p:nvPr/>
        </p:nvPicPr>
        <p:blipFill>
          <a:blip r:embed="rId1"/>
          <a:stretch>
            <a:fillRect/>
          </a:stretch>
        </p:blipFill>
        <p:spPr>
          <a:xfrm>
            <a:off x="290512" y="914400"/>
            <a:ext cx="8334375" cy="5259761"/>
          </a:xfrm>
          <a:prstGeom prst="rect">
            <a:avLst/>
          </a:prstGeom>
        </p:spPr>
      </p:pic>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Xilinx SoC XAZU5EV-1SFVC784Q (Jan 2, 2020)</a:t>
            </a:r>
            <a:br>
              <a:rPr lang="en-US" dirty="0"/>
            </a:br>
            <a:endParaRPr lang="en-US" dirty="0"/>
          </a:p>
        </p:txBody>
      </p:sp>
      <p:sp>
        <p:nvSpPr>
          <p:cNvPr id="7" name="Text Placeholder 6"/>
          <p:cNvSpPr>
            <a:spLocks noGrp="1"/>
          </p:cNvSpPr>
          <p:nvPr>
            <p:ph type="body" sz="quarter" idx="10"/>
          </p:nvPr>
        </p:nvSpPr>
        <p:spPr>
          <a:prstGeom prst="rect">
            <a:avLst/>
          </a:prstGeom>
        </p:spPr>
        <p:txBody>
          <a:bodyPr/>
          <a:lstStyle/>
          <a:p>
            <a:r>
              <a:rPr lang="en-US" dirty="0"/>
              <a:t>$2,954.46 at Digikey</a:t>
            </a:r>
            <a:endParaRPr lang="en-US" dirty="0"/>
          </a:p>
          <a:p>
            <a:r>
              <a:rPr lang="en-US" dirty="0"/>
              <a:t>1.2GHz 64-bit Quad Cortex A53</a:t>
            </a:r>
            <a:endParaRPr lang="en-US" dirty="0"/>
          </a:p>
          <a:p>
            <a:r>
              <a:rPr lang="en-US" dirty="0"/>
              <a:t>500 MHz Dual Cortex R5</a:t>
            </a:r>
            <a:endParaRPr lang="en-US" dirty="0"/>
          </a:p>
          <a:p>
            <a:r>
              <a:rPr lang="en-US" dirty="0"/>
              <a:t>400MHz MP2 GPU</a:t>
            </a:r>
            <a:endParaRPr lang="en-US" dirty="0"/>
          </a:p>
          <a:p>
            <a:r>
              <a:rPr lang="en-US" dirty="0"/>
              <a:t>500 MHz FPGA</a:t>
            </a:r>
            <a:endParaRPr lang="en-US" dirty="0"/>
          </a:p>
          <a:p>
            <a:r>
              <a:rPr lang="en-US" dirty="0"/>
              <a:t>256k logic cells</a:t>
            </a:r>
            <a:endParaRPr lang="en-US" dirty="0"/>
          </a:p>
          <a:p>
            <a:r>
              <a:rPr lang="en-US" dirty="0"/>
              <a:t>234k flip-flops</a:t>
            </a:r>
            <a:endParaRPr lang="en-US" dirty="0"/>
          </a:p>
          <a:p>
            <a:r>
              <a:rPr lang="en-US" dirty="0"/>
              <a:t>117k LUTs</a:t>
            </a:r>
            <a:endParaRPr lang="en-US" dirty="0"/>
          </a:p>
          <a:p>
            <a:r>
              <a:rPr lang="en-US" dirty="0"/>
              <a:t>5.1MB block RAM</a:t>
            </a:r>
            <a:endParaRPr lang="en-US" dirty="0"/>
          </a:p>
          <a:p>
            <a:r>
              <a:rPr lang="en-US" dirty="0"/>
              <a:t>1,248 DSP Slices</a:t>
            </a:r>
            <a:endParaRPr lang="en-US" dirty="0"/>
          </a:p>
          <a:p>
            <a:endParaRPr lang="en-US" dirty="0"/>
          </a:p>
        </p:txBody>
      </p:sp>
      <p:sp>
        <p:nvSpPr>
          <p:cNvPr id="8" name="TextBox 7"/>
          <p:cNvSpPr txBox="1"/>
          <p:nvPr/>
        </p:nvSpPr>
        <p:spPr>
          <a:xfrm>
            <a:off x="249936" y="5953713"/>
            <a:ext cx="4191000" cy="600164"/>
          </a:xfrm>
          <a:prstGeom prst="rect">
            <a:avLst/>
          </a:prstGeom>
          <a:noFill/>
        </p:spPr>
        <p:txBody>
          <a:bodyPr wrap="square" rtlCol="0">
            <a:spAutoFit/>
          </a:bodyPr>
          <a:lstStyle/>
          <a:p>
            <a:r>
              <a:rPr lang="en-US" sz="1100" dirty="0">
                <a:solidFill>
                  <a:srgbClr val="00B0F0"/>
                </a:solidFill>
                <a:effectLst/>
                <a:hlinkClick r:id="rId1"/>
              </a:rPr>
              <a:t>Digikey: https://www.digikey.com/product-detail/en/xilinx-inc/XAZU5EV-1SFVC784Q/122-XAZU5EV-1SFVC784Q-ND/10445682</a:t>
            </a:r>
            <a:endParaRPr lang="en-US" sz="1100" dirty="0">
              <a:solidFill>
                <a:srgbClr val="00B0F0"/>
              </a:solidFill>
              <a:effectLst/>
            </a:endParaRPr>
          </a:p>
        </p:txBody>
      </p:sp>
      <p:pic>
        <p:nvPicPr>
          <p:cNvPr id="6" name="Picture 2" descr="The Automotive Zynq UltraScale+ MPSoC FPGA combines a hard-core, application processing block, a real-time multicore processor, and graphics unit with a large FPGA fabri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21939" y="1968167"/>
            <a:ext cx="5648325" cy="396116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r>
              <a:rPr lang="en-US" sz="2000" dirty="0"/>
              <a:t>The First Five Labs: Embedded Systems Development using Zynq</a:t>
            </a:r>
            <a:endParaRPr lang="en-US" sz="2000" dirty="0"/>
          </a:p>
        </p:txBody>
      </p:sp>
      <p:sp>
        <p:nvSpPr>
          <p:cNvPr id="5123" name="Rectangle 3"/>
          <p:cNvSpPr>
            <a:spLocks noGrp="1" noChangeArrowheads="1"/>
          </p:cNvSpPr>
          <p:nvPr>
            <p:ph type="body" sz="quarter" idx="10"/>
          </p:nvPr>
        </p:nvSpPr>
        <p:spPr/>
        <p:txBody>
          <a:bodyPr/>
          <a:lstStyle/>
          <a:p>
            <a:r>
              <a:rPr lang="en-US" dirty="0"/>
              <a:t>From Xilinx University Program Website</a:t>
            </a:r>
            <a:endParaRPr lang="en-US" dirty="0"/>
          </a:p>
          <a:p>
            <a:r>
              <a:rPr lang="en-US" dirty="0"/>
              <a:t>Introduction to Embedded System Design using Zynq and Vivado</a:t>
            </a:r>
            <a:endParaRPr lang="en-US" dirty="0"/>
          </a:p>
          <a:p>
            <a:r>
              <a:rPr lang="en-US" b="1" dirty="0"/>
              <a:t>Lab 1</a:t>
            </a:r>
            <a:r>
              <a:rPr lang="en-US" dirty="0"/>
              <a:t>: Simple Hardware Design with Zynq ARM Cores</a:t>
            </a:r>
            <a:endParaRPr lang="en-US" dirty="0"/>
          </a:p>
          <a:p>
            <a:r>
              <a:rPr lang="en-US" b="1" dirty="0"/>
              <a:t>Lab 2</a:t>
            </a:r>
            <a:r>
              <a:rPr lang="en-US" dirty="0"/>
              <a:t>: Adding IPs in Programmable Logic to Add Your Own Peripheral </a:t>
            </a:r>
            <a:endParaRPr lang="en-US" dirty="0"/>
          </a:p>
          <a:p>
            <a:r>
              <a:rPr lang="en-US" b="1" dirty="0"/>
              <a:t>Lab 3</a:t>
            </a:r>
            <a:r>
              <a:rPr lang="en-US" dirty="0"/>
              <a:t>: Creating and Adding Custom IP</a:t>
            </a:r>
            <a:endParaRPr lang="en-US" dirty="0"/>
          </a:p>
          <a:p>
            <a:r>
              <a:rPr lang="en-US" sz="1800" dirty="0"/>
              <a:t>Software Development Environment </a:t>
            </a:r>
            <a:endParaRPr lang="en-US" sz="1800" dirty="0"/>
          </a:p>
          <a:p>
            <a:r>
              <a:rPr lang="en-US" sz="1800" b="1" dirty="0"/>
              <a:t>Lab 4: </a:t>
            </a:r>
            <a:r>
              <a:rPr lang="en-US" sz="1800" dirty="0"/>
              <a:t>Writing Basic Software Applications </a:t>
            </a:r>
            <a:endParaRPr lang="en-US" sz="1800" dirty="0"/>
          </a:p>
          <a:p>
            <a:r>
              <a:rPr lang="en-US" sz="1800" dirty="0"/>
              <a:t>Software Development and Debugging</a:t>
            </a:r>
            <a:endParaRPr lang="en-US" sz="1800" dirty="0"/>
          </a:p>
          <a:p>
            <a:r>
              <a:rPr lang="en-US" sz="1800" b="1" dirty="0"/>
              <a:t>Lab 5: </a:t>
            </a:r>
            <a:r>
              <a:rPr lang="en-US" sz="1800" dirty="0"/>
              <a:t>Software Debugging Using SDK</a:t>
            </a:r>
            <a:endParaRPr lang="en-US" sz="1800" dirty="0"/>
          </a:p>
        </p:txBody>
      </p:sp>
      <p:pic>
        <p:nvPicPr>
          <p:cNvPr id="1026" name="Picture 2" descr="The Zynq Book"/>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7010400" y="3451436"/>
            <a:ext cx="2073037" cy="30289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Title 77"/>
          <p:cNvSpPr>
            <a:spLocks noGrp="1"/>
          </p:cNvSpPr>
          <p:nvPr>
            <p:ph type="title"/>
          </p:nvPr>
        </p:nvSpPr>
        <p:spPr/>
        <p:txBody>
          <a:bodyPr/>
          <a:lstStyle/>
          <a:p>
            <a:r>
              <a:rPr lang="en-US" sz="2000" dirty="0"/>
              <a:t>ARM Cortex-A9 based Embedded System Design: Lab1 through Lab5</a:t>
            </a:r>
            <a:endParaRPr lang="en-US" sz="2000" dirty="0"/>
          </a:p>
        </p:txBody>
      </p:sp>
      <p:sp>
        <p:nvSpPr>
          <p:cNvPr id="2" name="Text Placeholder 1"/>
          <p:cNvSpPr>
            <a:spLocks noGrp="1"/>
          </p:cNvSpPr>
          <p:nvPr>
            <p:ph type="body" sz="quarter" idx="10"/>
          </p:nvPr>
        </p:nvSpPr>
        <p:spPr/>
        <p:txBody>
          <a:bodyPr/>
          <a:lstStyle/>
          <a:p>
            <a:r>
              <a:rPr lang="en-US" dirty="0"/>
              <a:t>Lab #3 of this class: ZYNQ Labs 1 and 2</a:t>
            </a:r>
            <a:endParaRPr lang="en-US" dirty="0"/>
          </a:p>
          <a:p>
            <a:r>
              <a:rPr lang="en-US" dirty="0"/>
              <a:t>Lab #4 of this class: ZYNQ Labs 3 and 4</a:t>
            </a:r>
            <a:endParaRPr lang="en-US" dirty="0"/>
          </a:p>
          <a:p>
            <a:r>
              <a:rPr lang="en-US" dirty="0"/>
              <a:t>Lab #5 of this class: ZYNQ Lab 5</a:t>
            </a:r>
            <a:endParaRPr lang="en-US" dirty="0"/>
          </a:p>
          <a:p>
            <a:endParaRPr lang="en-US" dirty="0"/>
          </a:p>
        </p:txBody>
      </p:sp>
      <p:sp>
        <p:nvSpPr>
          <p:cNvPr id="111" name="Rectangle 110"/>
          <p:cNvSpPr/>
          <p:nvPr/>
        </p:nvSpPr>
        <p:spPr bwMode="auto">
          <a:xfrm>
            <a:off x="7531760" y="1985025"/>
            <a:ext cx="1398879" cy="2221031"/>
          </a:xfrm>
          <a:prstGeom prst="rect">
            <a:avLst/>
          </a:prstGeom>
          <a:solidFill>
            <a:schemeClr val="accent3">
              <a:lumMod val="20000"/>
              <a:lumOff val="80000"/>
            </a:schemeClr>
          </a:solidFill>
          <a:ln w="76200" cap="flat" cmpd="sng" algn="ctr">
            <a:noFill/>
            <a:prstDash val="solid"/>
            <a:round/>
            <a:headEnd type="none" w="med" len="med"/>
            <a:tailEnd type="none" w="med" len="med"/>
          </a:ln>
          <a:effectLst/>
        </p:spPr>
        <p:txBody>
          <a:bodyPr vert="horz" wrap="square" lIns="68598" tIns="34299" rIns="68598" bIns="34299" numCol="1" rtlCol="0" anchor="ctr" anchorCtr="0" compatLnSpc="1">
            <a:noAutofit/>
          </a:bodyPr>
          <a:lstStyle/>
          <a:p>
            <a:pPr algn="ctr">
              <a:buNone/>
            </a:pPr>
            <a:endParaRPr lang="en-US" sz="1050" dirty="0">
              <a:solidFill>
                <a:srgbClr val="FF0000"/>
              </a:solidFill>
              <a:effectLst/>
            </a:endParaRPr>
          </a:p>
        </p:txBody>
      </p:sp>
      <p:sp>
        <p:nvSpPr>
          <p:cNvPr id="110" name="Rectangle 109"/>
          <p:cNvSpPr/>
          <p:nvPr/>
        </p:nvSpPr>
        <p:spPr bwMode="auto">
          <a:xfrm>
            <a:off x="4085587" y="1983708"/>
            <a:ext cx="3460092" cy="4096388"/>
          </a:xfrm>
          <a:prstGeom prst="rect">
            <a:avLst/>
          </a:prstGeom>
          <a:solidFill>
            <a:schemeClr val="accent2">
              <a:lumMod val="20000"/>
              <a:lumOff val="80000"/>
            </a:schemeClr>
          </a:solidFill>
          <a:ln w="76200" cap="flat" cmpd="sng" algn="ctr">
            <a:noFill/>
            <a:prstDash val="solid"/>
            <a:round/>
            <a:headEnd type="none" w="med" len="med"/>
            <a:tailEnd type="none" w="med" len="med"/>
          </a:ln>
          <a:effectLst/>
        </p:spPr>
        <p:txBody>
          <a:bodyPr vert="horz" wrap="square" lIns="68598" tIns="34299" rIns="68598" bIns="34299" numCol="1" rtlCol="0" anchor="ctr" anchorCtr="0" compatLnSpc="1">
            <a:noAutofit/>
          </a:bodyPr>
          <a:lstStyle/>
          <a:p>
            <a:pPr algn="ctr">
              <a:buNone/>
            </a:pPr>
            <a:endParaRPr lang="en-US" sz="1050" dirty="0">
              <a:solidFill>
                <a:srgbClr val="FF0000"/>
              </a:solidFill>
              <a:effectLst/>
            </a:endParaRPr>
          </a:p>
        </p:txBody>
      </p:sp>
      <p:sp>
        <p:nvSpPr>
          <p:cNvPr id="109" name="Rectangle 108"/>
          <p:cNvSpPr/>
          <p:nvPr/>
        </p:nvSpPr>
        <p:spPr bwMode="auto">
          <a:xfrm>
            <a:off x="1163728" y="1969209"/>
            <a:ext cx="2554172" cy="4096388"/>
          </a:xfrm>
          <a:prstGeom prst="rect">
            <a:avLst/>
          </a:prstGeom>
          <a:solidFill>
            <a:srgbClr val="92D050"/>
          </a:solidFill>
          <a:ln w="76200" cap="flat" cmpd="sng" algn="ctr">
            <a:noFill/>
            <a:prstDash val="solid"/>
            <a:round/>
            <a:headEnd type="none" w="med" len="med"/>
            <a:tailEnd type="none" w="med" len="med"/>
          </a:ln>
          <a:effectLst/>
        </p:spPr>
        <p:txBody>
          <a:bodyPr vert="horz" wrap="square" lIns="68598" tIns="34299" rIns="68598" bIns="34299" numCol="1" rtlCol="0" anchor="ctr" anchorCtr="0" compatLnSpc="1">
            <a:noAutofit/>
          </a:bodyPr>
          <a:lstStyle/>
          <a:p>
            <a:pPr algn="ctr">
              <a:buNone/>
            </a:pPr>
            <a:endParaRPr lang="en-US" sz="1050" dirty="0">
              <a:solidFill>
                <a:srgbClr val="FF0000"/>
              </a:solidFill>
              <a:effectLst/>
            </a:endParaRPr>
          </a:p>
        </p:txBody>
      </p:sp>
      <p:sp>
        <p:nvSpPr>
          <p:cNvPr id="5" name="Rectangle 3"/>
          <p:cNvSpPr>
            <a:spLocks noChangeArrowheads="1"/>
          </p:cNvSpPr>
          <p:nvPr/>
        </p:nvSpPr>
        <p:spPr bwMode="auto">
          <a:xfrm>
            <a:off x="2683538" y="2106991"/>
            <a:ext cx="960947" cy="3573208"/>
          </a:xfrm>
          <a:prstGeom prst="rect">
            <a:avLst/>
          </a:prstGeom>
          <a:solidFill>
            <a:srgbClr val="0070C0"/>
          </a:solidFill>
          <a:ln w="9525">
            <a:solidFill>
              <a:schemeClr val="accent1"/>
            </a:solidFill>
            <a:miter lim="800000"/>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lstStyle/>
          <a:p>
            <a:pPr algn="ctr">
              <a:buNone/>
            </a:pPr>
            <a:r>
              <a:rPr lang="en-US" sz="1000" dirty="0">
                <a:solidFill>
                  <a:srgbClr val="FFFF00"/>
                </a:solidFill>
                <a:effectLst/>
              </a:rPr>
              <a:t>ARM</a:t>
            </a:r>
            <a:endParaRPr lang="en-US" sz="1000" dirty="0">
              <a:solidFill>
                <a:srgbClr val="FFFF00"/>
              </a:solidFill>
              <a:effectLst/>
            </a:endParaRPr>
          </a:p>
          <a:p>
            <a:pPr algn="ctr">
              <a:buNone/>
            </a:pPr>
            <a:r>
              <a:rPr lang="en-US" sz="1000" dirty="0">
                <a:solidFill>
                  <a:srgbClr val="FF0000"/>
                </a:solidFill>
                <a:effectLst/>
              </a:rPr>
              <a:t>Cortex-A9</a:t>
            </a:r>
            <a:endParaRPr lang="en-US" sz="1000" dirty="0">
              <a:solidFill>
                <a:srgbClr val="FF0000"/>
              </a:solidFill>
              <a:effectLst/>
            </a:endParaRPr>
          </a:p>
        </p:txBody>
      </p:sp>
      <p:sp>
        <p:nvSpPr>
          <p:cNvPr id="7" name="Rectangle 5"/>
          <p:cNvSpPr>
            <a:spLocks noChangeArrowheads="1"/>
          </p:cNvSpPr>
          <p:nvPr/>
        </p:nvSpPr>
        <p:spPr bwMode="auto">
          <a:xfrm>
            <a:off x="1318083" y="2227864"/>
            <a:ext cx="1022364" cy="720197"/>
          </a:xfrm>
          <a:prstGeom prst="rect">
            <a:avLst/>
          </a:prstGeom>
          <a:solidFill>
            <a:srgbClr val="0070C0"/>
          </a:solidFill>
          <a:ln w="9525">
            <a:solidFill>
              <a:schemeClr val="accent1"/>
            </a:solidFill>
            <a:miter lim="800000"/>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nchor="ctr">
            <a:spAutoFit/>
          </a:bodyPr>
          <a:lstStyle/>
          <a:p>
            <a:pPr algn="ctr">
              <a:buNone/>
            </a:pPr>
            <a:r>
              <a:rPr lang="en-US" sz="1200" dirty="0">
                <a:solidFill>
                  <a:srgbClr val="FFFF00"/>
                </a:solidFill>
                <a:effectLst/>
              </a:rPr>
              <a:t>DDR3 </a:t>
            </a:r>
            <a:endParaRPr lang="en-US" sz="1200" dirty="0">
              <a:solidFill>
                <a:srgbClr val="FFFF00"/>
              </a:solidFill>
              <a:effectLst/>
            </a:endParaRPr>
          </a:p>
          <a:p>
            <a:pPr algn="ctr">
              <a:buNone/>
            </a:pPr>
            <a:r>
              <a:rPr lang="en-US" sz="1200" dirty="0">
                <a:solidFill>
                  <a:srgbClr val="FFFF00"/>
                </a:solidFill>
                <a:effectLst/>
              </a:rPr>
              <a:t>Memory </a:t>
            </a:r>
            <a:endParaRPr lang="en-US" sz="1200" dirty="0">
              <a:solidFill>
                <a:srgbClr val="FFFF00"/>
              </a:solidFill>
              <a:effectLst/>
            </a:endParaRPr>
          </a:p>
          <a:p>
            <a:pPr algn="ctr">
              <a:buNone/>
            </a:pPr>
            <a:r>
              <a:rPr lang="en-US" sz="1200" dirty="0">
                <a:solidFill>
                  <a:srgbClr val="FFFF00"/>
                </a:solidFill>
                <a:effectLst/>
              </a:rPr>
              <a:t>Controller</a:t>
            </a:r>
            <a:endParaRPr lang="en-US" sz="1200" dirty="0">
              <a:solidFill>
                <a:srgbClr val="FFFF00"/>
              </a:solidFill>
              <a:effectLst/>
            </a:endParaRPr>
          </a:p>
        </p:txBody>
      </p:sp>
      <p:sp>
        <p:nvSpPr>
          <p:cNvPr id="9" name="Rectangle 10"/>
          <p:cNvSpPr>
            <a:spLocks noChangeArrowheads="1"/>
          </p:cNvSpPr>
          <p:nvPr/>
        </p:nvSpPr>
        <p:spPr bwMode="auto">
          <a:xfrm>
            <a:off x="4187799" y="3676618"/>
            <a:ext cx="1048306" cy="2301994"/>
          </a:xfrm>
          <a:prstGeom prst="rect">
            <a:avLst/>
          </a:prstGeom>
          <a:solidFill>
            <a:schemeClr val="accent1">
              <a:lumMod val="40000"/>
              <a:lumOff val="60000"/>
            </a:schemeClr>
          </a:solidFill>
          <a:ln w="9525">
            <a:solidFill>
              <a:schemeClr val="accent1"/>
            </a:solidFill>
            <a:miter lim="800000"/>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lstStyle/>
          <a:p>
            <a:pPr algn="ctr">
              <a:buNone/>
            </a:pPr>
            <a:r>
              <a:rPr lang="en-US" sz="1200" dirty="0">
                <a:solidFill>
                  <a:srgbClr val="002060"/>
                </a:solidFill>
                <a:effectLst/>
              </a:rPr>
              <a:t>AXI </a:t>
            </a:r>
            <a:endParaRPr lang="en-US" sz="1200" dirty="0">
              <a:solidFill>
                <a:srgbClr val="002060"/>
              </a:solidFill>
              <a:effectLst/>
            </a:endParaRPr>
          </a:p>
          <a:p>
            <a:pPr algn="ctr">
              <a:buNone/>
            </a:pPr>
            <a:r>
              <a:rPr lang="en-US" sz="1200" dirty="0">
                <a:solidFill>
                  <a:srgbClr val="002060"/>
                </a:solidFill>
                <a:effectLst/>
              </a:rPr>
              <a:t>Interconnect</a:t>
            </a:r>
            <a:endParaRPr lang="en-US" sz="1200" dirty="0">
              <a:solidFill>
                <a:srgbClr val="002060"/>
              </a:solidFill>
              <a:effectLst/>
            </a:endParaRPr>
          </a:p>
          <a:p>
            <a:pPr algn="ctr">
              <a:buNone/>
            </a:pPr>
            <a:r>
              <a:rPr lang="en-US" sz="1200" dirty="0">
                <a:solidFill>
                  <a:srgbClr val="002060"/>
                </a:solidFill>
                <a:effectLst/>
              </a:rPr>
              <a:t>Block</a:t>
            </a:r>
            <a:endParaRPr lang="en-US" sz="1200" dirty="0">
              <a:solidFill>
                <a:srgbClr val="002060"/>
              </a:solidFill>
              <a:effectLst/>
            </a:endParaRPr>
          </a:p>
        </p:txBody>
      </p:sp>
      <p:sp>
        <p:nvSpPr>
          <p:cNvPr id="12" name="Rectangle 18"/>
          <p:cNvSpPr>
            <a:spLocks noChangeArrowheads="1"/>
          </p:cNvSpPr>
          <p:nvPr/>
        </p:nvSpPr>
        <p:spPr bwMode="auto">
          <a:xfrm>
            <a:off x="5837487" y="3786046"/>
            <a:ext cx="1536031" cy="297872"/>
          </a:xfrm>
          <a:prstGeom prst="rect">
            <a:avLst/>
          </a:prstGeom>
          <a:solidFill>
            <a:srgbClr val="FFFF00"/>
          </a:solidFill>
          <a:ln w="9525">
            <a:solidFill>
              <a:schemeClr val="accent1"/>
            </a:solidFill>
            <a:miter lim="800000"/>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lstStyle/>
          <a:p>
            <a:pPr algn="ctr">
              <a:buNone/>
            </a:pPr>
            <a:r>
              <a:rPr lang="en-US" sz="1200" dirty="0">
                <a:solidFill>
                  <a:srgbClr val="002060"/>
                </a:solidFill>
                <a:effectLst/>
              </a:rPr>
              <a:t>AXI-BRAM Controller</a:t>
            </a:r>
            <a:endParaRPr lang="en-US" sz="1200" dirty="0">
              <a:solidFill>
                <a:srgbClr val="002060"/>
              </a:solidFill>
              <a:effectLst/>
            </a:endParaRPr>
          </a:p>
        </p:txBody>
      </p:sp>
      <p:sp>
        <p:nvSpPr>
          <p:cNvPr id="13" name="Line 19"/>
          <p:cNvSpPr>
            <a:spLocks noChangeShapeType="1"/>
          </p:cNvSpPr>
          <p:nvPr/>
        </p:nvSpPr>
        <p:spPr bwMode="auto">
          <a:xfrm flipV="1">
            <a:off x="5234837" y="3926402"/>
            <a:ext cx="589826" cy="7363"/>
          </a:xfrm>
          <a:prstGeom prst="line">
            <a:avLst/>
          </a:prstGeom>
          <a:noFill/>
          <a:ln w="9525">
            <a:solidFill>
              <a:schemeClr val="accent1"/>
            </a:solidFill>
            <a:round/>
            <a:tailEnd type="triangle" w="med" len="med"/>
          </a:ln>
          <a:effectLst/>
        </p:spPr>
        <p:txBody>
          <a:bodyPr/>
          <a:lstStyle/>
          <a:p>
            <a:pPr>
              <a:buNone/>
            </a:pPr>
            <a:endParaRPr lang="en-US" sz="1200" dirty="0">
              <a:solidFill>
                <a:srgbClr val="002060"/>
              </a:solidFill>
              <a:effectLst/>
            </a:endParaRPr>
          </a:p>
        </p:txBody>
      </p:sp>
      <p:sp>
        <p:nvSpPr>
          <p:cNvPr id="14" name="AutoShape 21"/>
          <p:cNvSpPr>
            <a:spLocks noChangeArrowheads="1"/>
          </p:cNvSpPr>
          <p:nvPr/>
        </p:nvSpPr>
        <p:spPr bwMode="auto">
          <a:xfrm>
            <a:off x="167640" y="2382458"/>
            <a:ext cx="1140759" cy="372338"/>
          </a:xfrm>
          <a:prstGeom prst="leftRightArrow">
            <a:avLst>
              <a:gd name="adj1" fmla="val 50000"/>
              <a:gd name="adj2" fmla="val 64000"/>
            </a:avLst>
          </a:prstGeom>
          <a:solidFill>
            <a:srgbClr val="00B0F0"/>
          </a:solidFill>
          <a:ln w="9525">
            <a:solidFill>
              <a:schemeClr val="accent1"/>
            </a:solidFill>
            <a:miter lim="800000"/>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none" anchor="ctr"/>
          <a:lstStyle/>
          <a:p>
            <a:pPr algn="ctr">
              <a:buNone/>
            </a:pPr>
            <a:r>
              <a:rPr lang="en-US" sz="1200" b="1" dirty="0">
                <a:solidFill>
                  <a:srgbClr val="002060"/>
                </a:solidFill>
                <a:effectLst/>
              </a:rPr>
              <a:t>Memory</a:t>
            </a:r>
            <a:endParaRPr lang="en-US" sz="1200" b="1" dirty="0">
              <a:solidFill>
                <a:srgbClr val="002060"/>
              </a:solidFill>
              <a:effectLst/>
            </a:endParaRPr>
          </a:p>
        </p:txBody>
      </p:sp>
      <p:sp>
        <p:nvSpPr>
          <p:cNvPr id="25" name="Rectangle 52"/>
          <p:cNvSpPr>
            <a:spLocks noChangeArrowheads="1"/>
          </p:cNvSpPr>
          <p:nvPr/>
        </p:nvSpPr>
        <p:spPr bwMode="auto">
          <a:xfrm>
            <a:off x="6323302" y="5426004"/>
            <a:ext cx="1048306" cy="372338"/>
          </a:xfrm>
          <a:prstGeom prst="rect">
            <a:avLst/>
          </a:prstGeom>
          <a:solidFill>
            <a:srgbClr val="71DAFF"/>
          </a:solidFill>
          <a:ln w="9525">
            <a:solidFill>
              <a:schemeClr val="accent1"/>
            </a:solidFill>
            <a:miter lim="800000"/>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lstStyle/>
          <a:p>
            <a:pPr algn="ctr">
              <a:buNone/>
            </a:pPr>
            <a:r>
              <a:rPr lang="en-US" sz="1200" dirty="0">
                <a:solidFill>
                  <a:srgbClr val="002060"/>
                </a:solidFill>
                <a:effectLst/>
              </a:rPr>
              <a:t>GPIO</a:t>
            </a:r>
            <a:endParaRPr lang="en-US" sz="1200" dirty="0">
              <a:solidFill>
                <a:srgbClr val="002060"/>
              </a:solidFill>
              <a:effectLst/>
            </a:endParaRPr>
          </a:p>
        </p:txBody>
      </p:sp>
      <p:sp>
        <p:nvSpPr>
          <p:cNvPr id="26" name="Rectangle 53"/>
          <p:cNvSpPr>
            <a:spLocks noChangeArrowheads="1"/>
          </p:cNvSpPr>
          <p:nvPr/>
        </p:nvSpPr>
        <p:spPr bwMode="auto">
          <a:xfrm>
            <a:off x="1312392" y="3312189"/>
            <a:ext cx="1048306" cy="372338"/>
          </a:xfrm>
          <a:prstGeom prst="rect">
            <a:avLst/>
          </a:prstGeom>
          <a:solidFill>
            <a:srgbClr val="0070C0"/>
          </a:solidFill>
          <a:ln w="9525">
            <a:solidFill>
              <a:schemeClr val="accent1"/>
            </a:solidFill>
            <a:miter lim="800000"/>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lstStyle/>
          <a:p>
            <a:pPr algn="ctr">
              <a:buNone/>
            </a:pPr>
            <a:r>
              <a:rPr lang="en-US" sz="1200" dirty="0">
                <a:solidFill>
                  <a:srgbClr val="FFFF00"/>
                </a:solidFill>
                <a:effectLst/>
              </a:rPr>
              <a:t>UART</a:t>
            </a:r>
            <a:endParaRPr lang="en-US" sz="1200" dirty="0">
              <a:solidFill>
                <a:srgbClr val="FFFF00"/>
              </a:solidFill>
              <a:effectLst/>
            </a:endParaRPr>
          </a:p>
        </p:txBody>
      </p:sp>
      <p:sp>
        <p:nvSpPr>
          <p:cNvPr id="27" name="Line 54"/>
          <p:cNvSpPr>
            <a:spLocks noChangeShapeType="1"/>
          </p:cNvSpPr>
          <p:nvPr/>
        </p:nvSpPr>
        <p:spPr bwMode="auto">
          <a:xfrm flipV="1">
            <a:off x="5211781" y="5186605"/>
            <a:ext cx="1104528" cy="11594"/>
          </a:xfrm>
          <a:prstGeom prst="line">
            <a:avLst/>
          </a:prstGeom>
          <a:noFill/>
          <a:ln w="9525">
            <a:solidFill>
              <a:schemeClr val="accent1"/>
            </a:solidFill>
            <a:round/>
            <a:tailEnd type="triangle" w="med" len="med"/>
          </a:ln>
          <a:effectLst/>
        </p:spPr>
        <p:txBody>
          <a:bodyPr/>
          <a:lstStyle/>
          <a:p>
            <a:pPr>
              <a:buNone/>
            </a:pPr>
            <a:endParaRPr lang="en-US" sz="1200" dirty="0">
              <a:solidFill>
                <a:srgbClr val="002060"/>
              </a:solidFill>
              <a:effectLst/>
            </a:endParaRPr>
          </a:p>
        </p:txBody>
      </p:sp>
      <p:sp>
        <p:nvSpPr>
          <p:cNvPr id="28" name="Line 55"/>
          <p:cNvSpPr>
            <a:spLocks noChangeShapeType="1"/>
          </p:cNvSpPr>
          <p:nvPr/>
        </p:nvSpPr>
        <p:spPr bwMode="auto">
          <a:xfrm flipV="1">
            <a:off x="5211781" y="5611297"/>
            <a:ext cx="1114906" cy="2013"/>
          </a:xfrm>
          <a:prstGeom prst="line">
            <a:avLst/>
          </a:prstGeom>
          <a:noFill/>
          <a:ln w="9525">
            <a:solidFill>
              <a:schemeClr val="accent1"/>
            </a:solidFill>
            <a:round/>
            <a:tailEnd type="triangle" w="med" len="med"/>
          </a:ln>
          <a:effectLst/>
        </p:spPr>
        <p:txBody>
          <a:bodyPr/>
          <a:lstStyle/>
          <a:p>
            <a:pPr>
              <a:buNone/>
            </a:pPr>
            <a:endParaRPr lang="en-US" sz="1200" dirty="0">
              <a:solidFill>
                <a:srgbClr val="002060"/>
              </a:solidFill>
              <a:effectLst/>
            </a:endParaRPr>
          </a:p>
        </p:txBody>
      </p:sp>
      <p:sp>
        <p:nvSpPr>
          <p:cNvPr id="29" name="AutoShape 56"/>
          <p:cNvSpPr>
            <a:spLocks noChangeArrowheads="1"/>
          </p:cNvSpPr>
          <p:nvPr/>
        </p:nvSpPr>
        <p:spPr bwMode="auto">
          <a:xfrm>
            <a:off x="171847" y="3304278"/>
            <a:ext cx="1134693" cy="372338"/>
          </a:xfrm>
          <a:prstGeom prst="leftRightArrow">
            <a:avLst>
              <a:gd name="adj1" fmla="val 50000"/>
              <a:gd name="adj2" fmla="val 64000"/>
            </a:avLst>
          </a:prstGeom>
          <a:solidFill>
            <a:srgbClr val="00B0F0"/>
          </a:solidFill>
          <a:ln w="9525">
            <a:solidFill>
              <a:schemeClr val="accent1"/>
            </a:solidFill>
            <a:miter lim="800000"/>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none" anchor="ctr"/>
          <a:lstStyle/>
          <a:p>
            <a:pPr algn="ctr">
              <a:buNone/>
            </a:pPr>
            <a:r>
              <a:rPr lang="en-US" sz="1200" b="1" dirty="0">
                <a:solidFill>
                  <a:srgbClr val="002060"/>
                </a:solidFill>
                <a:effectLst/>
              </a:rPr>
              <a:t>RS232 </a:t>
            </a:r>
            <a:endParaRPr lang="en-US" sz="1200" b="1" dirty="0">
              <a:solidFill>
                <a:srgbClr val="002060"/>
              </a:solidFill>
              <a:effectLst/>
            </a:endParaRPr>
          </a:p>
        </p:txBody>
      </p:sp>
      <p:sp>
        <p:nvSpPr>
          <p:cNvPr id="30" name="AutoShape 57"/>
          <p:cNvSpPr>
            <a:spLocks noChangeArrowheads="1"/>
          </p:cNvSpPr>
          <p:nvPr/>
        </p:nvSpPr>
        <p:spPr bwMode="auto">
          <a:xfrm>
            <a:off x="7361154" y="5399461"/>
            <a:ext cx="1165904" cy="372338"/>
          </a:xfrm>
          <a:prstGeom prst="leftRightArrow">
            <a:avLst>
              <a:gd name="adj1" fmla="val 50000"/>
              <a:gd name="adj2" fmla="val 64000"/>
            </a:avLst>
          </a:prstGeom>
          <a:solidFill>
            <a:srgbClr val="00B0F0"/>
          </a:solidFill>
          <a:ln w="9525">
            <a:solidFill>
              <a:schemeClr val="accent1"/>
            </a:solidFill>
            <a:miter lim="800000"/>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none" anchor="ctr"/>
          <a:lstStyle/>
          <a:p>
            <a:pPr algn="ctr">
              <a:buNone/>
            </a:pPr>
            <a:r>
              <a:rPr lang="en-US" sz="1200" b="1" dirty="0">
                <a:solidFill>
                  <a:srgbClr val="002060"/>
                </a:solidFill>
                <a:effectLst/>
              </a:rPr>
              <a:t>DIP Switches</a:t>
            </a:r>
            <a:endParaRPr lang="en-US" sz="1200" b="1" dirty="0">
              <a:solidFill>
                <a:srgbClr val="002060"/>
              </a:solidFill>
              <a:effectLst/>
            </a:endParaRPr>
          </a:p>
        </p:txBody>
      </p:sp>
      <p:cxnSp>
        <p:nvCxnSpPr>
          <p:cNvPr id="43" name="Straight Arrow Connector 42"/>
          <p:cNvCxnSpPr/>
          <p:nvPr/>
        </p:nvCxnSpPr>
        <p:spPr bwMode="auto">
          <a:xfrm>
            <a:off x="3644484" y="4844929"/>
            <a:ext cx="541569" cy="0"/>
          </a:xfrm>
          <a:prstGeom prst="straightConnector1">
            <a:avLst/>
          </a:prstGeom>
          <a:solidFill>
            <a:srgbClr val="0096C8"/>
          </a:solidFill>
          <a:ln w="8001" cap="flat" cmpd="sng" algn="ctr">
            <a:solidFill>
              <a:schemeClr val="accent1"/>
            </a:solidFill>
            <a:prstDash val="solid"/>
            <a:round/>
            <a:headEnd type="none" w="med" len="med"/>
            <a:tailEnd type="triangle" w="med" len="med"/>
          </a:ln>
          <a:effectLst/>
        </p:spPr>
      </p:cxnSp>
      <p:sp>
        <p:nvSpPr>
          <p:cNvPr id="49" name="TextBox 48"/>
          <p:cNvSpPr txBox="1"/>
          <p:nvPr/>
        </p:nvSpPr>
        <p:spPr>
          <a:xfrm>
            <a:off x="5317665" y="3683324"/>
            <a:ext cx="508473" cy="276999"/>
          </a:xfrm>
          <a:prstGeom prst="rect">
            <a:avLst/>
          </a:prstGeom>
          <a:noFill/>
          <a:ln>
            <a:noFill/>
          </a:ln>
        </p:spPr>
        <p:txBody>
          <a:bodyPr wrap="none" rtlCol="0">
            <a:spAutoFit/>
          </a:bodyPr>
          <a:lstStyle/>
          <a:p>
            <a:pPr>
              <a:buNone/>
            </a:pPr>
            <a:r>
              <a:rPr lang="en-US" sz="1200" dirty="0">
                <a:solidFill>
                  <a:srgbClr val="002060"/>
                </a:solidFill>
                <a:effectLst/>
              </a:rPr>
              <a:t>AXI4</a:t>
            </a:r>
            <a:endParaRPr lang="en-US" sz="1200" dirty="0">
              <a:solidFill>
                <a:srgbClr val="002060"/>
              </a:solidFill>
              <a:effectLst/>
            </a:endParaRPr>
          </a:p>
        </p:txBody>
      </p:sp>
      <p:sp>
        <p:nvSpPr>
          <p:cNvPr id="50" name="TextBox 49"/>
          <p:cNvSpPr txBox="1"/>
          <p:nvPr/>
        </p:nvSpPr>
        <p:spPr>
          <a:xfrm>
            <a:off x="5419834" y="4367079"/>
            <a:ext cx="810158" cy="276999"/>
          </a:xfrm>
          <a:prstGeom prst="rect">
            <a:avLst/>
          </a:prstGeom>
          <a:noFill/>
          <a:ln>
            <a:noFill/>
          </a:ln>
        </p:spPr>
        <p:txBody>
          <a:bodyPr wrap="none" rtlCol="0">
            <a:spAutoFit/>
          </a:bodyPr>
          <a:lstStyle/>
          <a:p>
            <a:pPr>
              <a:buNone/>
            </a:pPr>
            <a:r>
              <a:rPr lang="en-US" sz="1200" dirty="0">
                <a:solidFill>
                  <a:srgbClr val="002060"/>
                </a:solidFill>
                <a:effectLst/>
              </a:rPr>
              <a:t>AXI4-Lite</a:t>
            </a:r>
            <a:endParaRPr lang="en-US" sz="1200" dirty="0">
              <a:solidFill>
                <a:srgbClr val="002060"/>
              </a:solidFill>
              <a:effectLst/>
            </a:endParaRPr>
          </a:p>
        </p:txBody>
      </p:sp>
      <p:sp>
        <p:nvSpPr>
          <p:cNvPr id="53" name="TextBox 52"/>
          <p:cNvSpPr txBox="1"/>
          <p:nvPr/>
        </p:nvSpPr>
        <p:spPr>
          <a:xfrm>
            <a:off x="5413806" y="5381610"/>
            <a:ext cx="810158" cy="276999"/>
          </a:xfrm>
          <a:prstGeom prst="rect">
            <a:avLst/>
          </a:prstGeom>
          <a:noFill/>
          <a:ln>
            <a:noFill/>
          </a:ln>
        </p:spPr>
        <p:txBody>
          <a:bodyPr wrap="none" rtlCol="0">
            <a:spAutoFit/>
          </a:bodyPr>
          <a:lstStyle/>
          <a:p>
            <a:pPr>
              <a:buNone/>
            </a:pPr>
            <a:r>
              <a:rPr lang="en-US" sz="1200" dirty="0">
                <a:solidFill>
                  <a:srgbClr val="002060"/>
                </a:solidFill>
                <a:effectLst/>
              </a:rPr>
              <a:t>AXI4-Lite</a:t>
            </a:r>
            <a:endParaRPr lang="en-US" sz="1200" dirty="0">
              <a:solidFill>
                <a:srgbClr val="002060"/>
              </a:solidFill>
              <a:effectLst/>
            </a:endParaRPr>
          </a:p>
        </p:txBody>
      </p:sp>
      <p:sp>
        <p:nvSpPr>
          <p:cNvPr id="65" name="Rectangle 52"/>
          <p:cNvSpPr>
            <a:spLocks noChangeArrowheads="1"/>
          </p:cNvSpPr>
          <p:nvPr/>
        </p:nvSpPr>
        <p:spPr bwMode="auto">
          <a:xfrm>
            <a:off x="6311201" y="4964483"/>
            <a:ext cx="1048306" cy="372338"/>
          </a:xfrm>
          <a:prstGeom prst="rect">
            <a:avLst/>
          </a:prstGeom>
          <a:solidFill>
            <a:srgbClr val="71DAFF"/>
          </a:solidFill>
          <a:ln w="9525">
            <a:solidFill>
              <a:schemeClr val="accent1"/>
            </a:solidFill>
            <a:miter lim="800000"/>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lstStyle/>
          <a:p>
            <a:pPr algn="ctr">
              <a:buNone/>
            </a:pPr>
            <a:r>
              <a:rPr lang="en-US" sz="1200" dirty="0">
                <a:solidFill>
                  <a:srgbClr val="002060"/>
                </a:solidFill>
                <a:effectLst/>
              </a:rPr>
              <a:t>GPIO</a:t>
            </a:r>
            <a:endParaRPr lang="en-US" sz="1200" dirty="0">
              <a:solidFill>
                <a:srgbClr val="002060"/>
              </a:solidFill>
              <a:effectLst/>
            </a:endParaRPr>
          </a:p>
        </p:txBody>
      </p:sp>
      <p:sp>
        <p:nvSpPr>
          <p:cNvPr id="66" name="Rectangle 52"/>
          <p:cNvSpPr>
            <a:spLocks noChangeArrowheads="1"/>
          </p:cNvSpPr>
          <p:nvPr/>
        </p:nvSpPr>
        <p:spPr bwMode="auto">
          <a:xfrm>
            <a:off x="6309537" y="4432126"/>
            <a:ext cx="1048306" cy="372338"/>
          </a:xfrm>
          <a:prstGeom prst="rect">
            <a:avLst/>
          </a:prstGeom>
          <a:solidFill>
            <a:srgbClr val="FFFF00"/>
          </a:solidFill>
          <a:ln w="9525">
            <a:solidFill>
              <a:schemeClr val="accent1"/>
            </a:solidFill>
            <a:miter lim="800000"/>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lstStyle/>
          <a:p>
            <a:pPr algn="ctr">
              <a:buNone/>
            </a:pPr>
            <a:r>
              <a:rPr lang="en-US" sz="1200" dirty="0">
                <a:solidFill>
                  <a:srgbClr val="002060"/>
                </a:solidFill>
                <a:effectLst/>
              </a:rPr>
              <a:t>LED_IP</a:t>
            </a:r>
            <a:endParaRPr lang="en-US" sz="1200" dirty="0">
              <a:solidFill>
                <a:srgbClr val="002060"/>
              </a:solidFill>
              <a:effectLst/>
            </a:endParaRPr>
          </a:p>
        </p:txBody>
      </p:sp>
      <p:sp>
        <p:nvSpPr>
          <p:cNvPr id="70" name="AutoShape 57"/>
          <p:cNvSpPr>
            <a:spLocks noChangeArrowheads="1"/>
          </p:cNvSpPr>
          <p:nvPr/>
        </p:nvSpPr>
        <p:spPr bwMode="auto">
          <a:xfrm>
            <a:off x="7359434" y="4955633"/>
            <a:ext cx="1167625" cy="372338"/>
          </a:xfrm>
          <a:prstGeom prst="leftRightArrow">
            <a:avLst>
              <a:gd name="adj1" fmla="val 50000"/>
              <a:gd name="adj2" fmla="val 64000"/>
            </a:avLst>
          </a:prstGeom>
          <a:solidFill>
            <a:srgbClr val="00B0F0"/>
          </a:solidFill>
          <a:ln w="0">
            <a:solidFill>
              <a:schemeClr val="accent1"/>
            </a:solidFill>
            <a:miter lim="800000"/>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none" anchor="ctr"/>
          <a:lstStyle/>
          <a:p>
            <a:pPr algn="ctr">
              <a:buNone/>
            </a:pPr>
            <a:r>
              <a:rPr lang="en-US" sz="1200" b="1" dirty="0">
                <a:solidFill>
                  <a:srgbClr val="002060"/>
                </a:solidFill>
                <a:effectLst/>
              </a:rPr>
              <a:t>Push-Buttons</a:t>
            </a:r>
            <a:endParaRPr lang="en-US" sz="1200" b="1" dirty="0">
              <a:solidFill>
                <a:srgbClr val="002060"/>
              </a:solidFill>
              <a:effectLst/>
            </a:endParaRPr>
          </a:p>
        </p:txBody>
      </p:sp>
      <p:sp>
        <p:nvSpPr>
          <p:cNvPr id="83" name="TextBox 82"/>
          <p:cNvSpPr txBox="1"/>
          <p:nvPr/>
        </p:nvSpPr>
        <p:spPr>
          <a:xfrm>
            <a:off x="5401695" y="4920054"/>
            <a:ext cx="810158" cy="276999"/>
          </a:xfrm>
          <a:prstGeom prst="rect">
            <a:avLst/>
          </a:prstGeom>
          <a:noFill/>
          <a:ln>
            <a:noFill/>
          </a:ln>
        </p:spPr>
        <p:txBody>
          <a:bodyPr wrap="none" rtlCol="0">
            <a:spAutoFit/>
          </a:bodyPr>
          <a:lstStyle/>
          <a:p>
            <a:pPr>
              <a:buNone/>
            </a:pPr>
            <a:r>
              <a:rPr lang="en-US" sz="1200" dirty="0">
                <a:solidFill>
                  <a:srgbClr val="002060"/>
                </a:solidFill>
                <a:effectLst/>
              </a:rPr>
              <a:t>AXI4-Lite</a:t>
            </a:r>
            <a:endParaRPr lang="en-US" sz="1200" dirty="0">
              <a:solidFill>
                <a:srgbClr val="002060"/>
              </a:solidFill>
              <a:effectLst/>
            </a:endParaRPr>
          </a:p>
        </p:txBody>
      </p:sp>
      <p:sp>
        <p:nvSpPr>
          <p:cNvPr id="90" name="AutoShape 57"/>
          <p:cNvSpPr>
            <a:spLocks noChangeArrowheads="1"/>
          </p:cNvSpPr>
          <p:nvPr/>
        </p:nvSpPr>
        <p:spPr bwMode="auto">
          <a:xfrm>
            <a:off x="7347420" y="4432126"/>
            <a:ext cx="1179639" cy="372338"/>
          </a:xfrm>
          <a:prstGeom prst="leftRightArrow">
            <a:avLst>
              <a:gd name="adj1" fmla="val 50000"/>
              <a:gd name="adj2" fmla="val 64000"/>
            </a:avLst>
          </a:prstGeom>
          <a:solidFill>
            <a:srgbClr val="00B0F0"/>
          </a:solidFill>
          <a:ln w="0">
            <a:solidFill>
              <a:schemeClr val="accent1"/>
            </a:solidFill>
            <a:miter lim="800000"/>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none" anchor="ctr"/>
          <a:lstStyle/>
          <a:p>
            <a:pPr algn="ctr">
              <a:buNone/>
            </a:pPr>
            <a:r>
              <a:rPr lang="en-US" sz="1200" b="1" dirty="0">
                <a:solidFill>
                  <a:srgbClr val="002060"/>
                </a:solidFill>
                <a:effectLst/>
              </a:rPr>
              <a:t>LED</a:t>
            </a:r>
            <a:endParaRPr lang="en-US" sz="1200" b="1" dirty="0">
              <a:solidFill>
                <a:srgbClr val="002060"/>
              </a:solidFill>
              <a:effectLst/>
            </a:endParaRPr>
          </a:p>
        </p:txBody>
      </p:sp>
      <p:sp>
        <p:nvSpPr>
          <p:cNvPr id="91" name="Rectangle 50"/>
          <p:cNvSpPr>
            <a:spLocks noChangeArrowheads="1"/>
          </p:cNvSpPr>
          <p:nvPr/>
        </p:nvSpPr>
        <p:spPr bwMode="auto">
          <a:xfrm>
            <a:off x="1614607" y="6323092"/>
            <a:ext cx="671572" cy="251328"/>
          </a:xfrm>
          <a:prstGeom prst="rect">
            <a:avLst/>
          </a:prstGeom>
          <a:solidFill>
            <a:srgbClr val="0070C0"/>
          </a:solidFill>
          <a:ln w="9525">
            <a:solidFill>
              <a:schemeClr val="accent1"/>
            </a:solidFill>
            <a:miter lim="800000"/>
          </a:ln>
        </p:spPr>
        <p:txBody>
          <a:bodyPr wrap="none" anchor="ctr"/>
          <a:lstStyle/>
          <a:p>
            <a:pPr>
              <a:buNone/>
            </a:pPr>
            <a:endParaRPr lang="en-US" sz="1050" dirty="0">
              <a:solidFill>
                <a:srgbClr val="002060"/>
              </a:solidFill>
              <a:effectLst/>
            </a:endParaRPr>
          </a:p>
        </p:txBody>
      </p:sp>
      <p:sp>
        <p:nvSpPr>
          <p:cNvPr id="92" name="Rectangle 51"/>
          <p:cNvSpPr>
            <a:spLocks noChangeArrowheads="1"/>
          </p:cNvSpPr>
          <p:nvPr/>
        </p:nvSpPr>
        <p:spPr bwMode="auto">
          <a:xfrm>
            <a:off x="3117880" y="6316253"/>
            <a:ext cx="671572" cy="251328"/>
          </a:xfrm>
          <a:prstGeom prst="rect">
            <a:avLst/>
          </a:prstGeom>
          <a:solidFill>
            <a:srgbClr val="66CCFF"/>
          </a:solidFill>
          <a:ln w="9525">
            <a:solidFill>
              <a:schemeClr val="accent1"/>
            </a:solidFill>
            <a:miter lim="800000"/>
          </a:ln>
        </p:spPr>
        <p:txBody>
          <a:bodyPr wrap="none" anchor="ctr"/>
          <a:lstStyle/>
          <a:p>
            <a:pPr>
              <a:buNone/>
            </a:pPr>
            <a:endParaRPr lang="en-US" sz="1050" dirty="0">
              <a:solidFill>
                <a:srgbClr val="002060"/>
              </a:solidFill>
              <a:effectLst/>
            </a:endParaRPr>
          </a:p>
        </p:txBody>
      </p:sp>
      <p:sp>
        <p:nvSpPr>
          <p:cNvPr id="93" name="Rectangle 52"/>
          <p:cNvSpPr>
            <a:spLocks noChangeArrowheads="1"/>
          </p:cNvSpPr>
          <p:nvPr/>
        </p:nvSpPr>
        <p:spPr bwMode="auto">
          <a:xfrm>
            <a:off x="4621154" y="6324118"/>
            <a:ext cx="671572" cy="251328"/>
          </a:xfrm>
          <a:prstGeom prst="rect">
            <a:avLst/>
          </a:prstGeom>
          <a:solidFill>
            <a:srgbClr val="FFFF00"/>
          </a:solidFill>
          <a:ln w="9525">
            <a:solidFill>
              <a:schemeClr val="accent1"/>
            </a:solidFill>
            <a:miter lim="800000"/>
          </a:ln>
        </p:spPr>
        <p:txBody>
          <a:bodyPr wrap="none" anchor="ctr"/>
          <a:lstStyle/>
          <a:p>
            <a:pPr>
              <a:buNone/>
            </a:pPr>
            <a:endParaRPr lang="en-US" sz="1050" dirty="0">
              <a:solidFill>
                <a:srgbClr val="002060"/>
              </a:solidFill>
              <a:effectLst/>
            </a:endParaRPr>
          </a:p>
        </p:txBody>
      </p:sp>
      <p:sp>
        <p:nvSpPr>
          <p:cNvPr id="94" name="Rectangle 53"/>
          <p:cNvSpPr>
            <a:spLocks noChangeArrowheads="1"/>
          </p:cNvSpPr>
          <p:nvPr/>
        </p:nvSpPr>
        <p:spPr bwMode="auto">
          <a:xfrm>
            <a:off x="6211938" y="6304185"/>
            <a:ext cx="671572" cy="251328"/>
          </a:xfrm>
          <a:prstGeom prst="rect">
            <a:avLst/>
          </a:prstGeom>
          <a:solidFill>
            <a:srgbClr val="339966"/>
          </a:solidFill>
          <a:ln w="9525">
            <a:solidFill>
              <a:schemeClr val="accent1"/>
            </a:solidFill>
            <a:miter lim="800000"/>
          </a:ln>
        </p:spPr>
        <p:txBody>
          <a:bodyPr wrap="none" anchor="ctr"/>
          <a:lstStyle/>
          <a:p>
            <a:pPr>
              <a:buNone/>
            </a:pPr>
            <a:endParaRPr lang="en-US" sz="1050" dirty="0">
              <a:solidFill>
                <a:srgbClr val="002060"/>
              </a:solidFill>
              <a:effectLst/>
            </a:endParaRPr>
          </a:p>
        </p:txBody>
      </p:sp>
      <p:sp>
        <p:nvSpPr>
          <p:cNvPr id="95" name="Text Box 54"/>
          <p:cNvSpPr txBox="1">
            <a:spLocks noChangeArrowheads="1"/>
          </p:cNvSpPr>
          <p:nvPr/>
        </p:nvSpPr>
        <p:spPr bwMode="auto">
          <a:xfrm>
            <a:off x="2379837" y="6245520"/>
            <a:ext cx="700833" cy="346249"/>
          </a:xfrm>
          <a:prstGeom prst="rect">
            <a:avLst/>
          </a:prstGeom>
          <a:noFill/>
          <a:ln w="9525">
            <a:noFill/>
            <a:miter lim="800000"/>
          </a:ln>
        </p:spPr>
        <p:txBody>
          <a:bodyPr wrap="none">
            <a:spAutoFit/>
          </a:bodyPr>
          <a:lstStyle/>
          <a:p>
            <a:pPr algn="ctr">
              <a:buNone/>
            </a:pPr>
            <a:r>
              <a:rPr lang="en-US" sz="1650" b="1" dirty="0">
                <a:solidFill>
                  <a:srgbClr val="002060"/>
                </a:solidFill>
                <a:effectLst/>
              </a:rPr>
              <a:t>Lab1</a:t>
            </a:r>
            <a:endParaRPr lang="en-US" sz="1650" b="1" dirty="0">
              <a:solidFill>
                <a:srgbClr val="002060"/>
              </a:solidFill>
              <a:effectLst/>
            </a:endParaRPr>
          </a:p>
        </p:txBody>
      </p:sp>
      <p:sp>
        <p:nvSpPr>
          <p:cNvPr id="96" name="Text Box 55"/>
          <p:cNvSpPr txBox="1">
            <a:spLocks noChangeArrowheads="1"/>
          </p:cNvSpPr>
          <p:nvPr/>
        </p:nvSpPr>
        <p:spPr bwMode="auto">
          <a:xfrm>
            <a:off x="3883109" y="6247529"/>
            <a:ext cx="700833" cy="346249"/>
          </a:xfrm>
          <a:prstGeom prst="rect">
            <a:avLst/>
          </a:prstGeom>
          <a:noFill/>
          <a:ln w="9525">
            <a:noFill/>
            <a:miter lim="800000"/>
          </a:ln>
        </p:spPr>
        <p:txBody>
          <a:bodyPr wrap="none">
            <a:spAutoFit/>
          </a:bodyPr>
          <a:lstStyle/>
          <a:p>
            <a:pPr algn="ctr">
              <a:buNone/>
            </a:pPr>
            <a:r>
              <a:rPr lang="en-US" sz="1650" b="1" dirty="0">
                <a:solidFill>
                  <a:srgbClr val="002060"/>
                </a:solidFill>
                <a:effectLst/>
              </a:rPr>
              <a:t>Lab2</a:t>
            </a:r>
            <a:endParaRPr lang="en-US" sz="1650" b="1" dirty="0">
              <a:solidFill>
                <a:srgbClr val="002060"/>
              </a:solidFill>
              <a:effectLst/>
            </a:endParaRPr>
          </a:p>
        </p:txBody>
      </p:sp>
      <p:sp>
        <p:nvSpPr>
          <p:cNvPr id="97" name="Text Box 56"/>
          <p:cNvSpPr txBox="1">
            <a:spLocks noChangeArrowheads="1"/>
          </p:cNvSpPr>
          <p:nvPr/>
        </p:nvSpPr>
        <p:spPr bwMode="auto">
          <a:xfrm>
            <a:off x="6977167" y="6253155"/>
            <a:ext cx="700833" cy="346249"/>
          </a:xfrm>
          <a:prstGeom prst="rect">
            <a:avLst/>
          </a:prstGeom>
          <a:noFill/>
          <a:ln w="9525">
            <a:noFill/>
            <a:miter lim="800000"/>
          </a:ln>
        </p:spPr>
        <p:txBody>
          <a:bodyPr wrap="none">
            <a:spAutoFit/>
          </a:bodyPr>
          <a:lstStyle/>
          <a:p>
            <a:pPr algn="ctr">
              <a:buNone/>
            </a:pPr>
            <a:r>
              <a:rPr lang="en-US" sz="1650" b="1" dirty="0">
                <a:solidFill>
                  <a:srgbClr val="002060"/>
                </a:solidFill>
                <a:effectLst/>
              </a:rPr>
              <a:t>Lab5</a:t>
            </a:r>
            <a:endParaRPr lang="en-US" sz="1650" b="1" dirty="0">
              <a:solidFill>
                <a:srgbClr val="002060"/>
              </a:solidFill>
              <a:effectLst/>
            </a:endParaRPr>
          </a:p>
        </p:txBody>
      </p:sp>
      <p:sp>
        <p:nvSpPr>
          <p:cNvPr id="98" name="Text Box 57"/>
          <p:cNvSpPr txBox="1">
            <a:spLocks noChangeArrowheads="1"/>
          </p:cNvSpPr>
          <p:nvPr/>
        </p:nvSpPr>
        <p:spPr bwMode="auto">
          <a:xfrm>
            <a:off x="5386383" y="6246547"/>
            <a:ext cx="700833" cy="346249"/>
          </a:xfrm>
          <a:prstGeom prst="rect">
            <a:avLst/>
          </a:prstGeom>
          <a:noFill/>
          <a:ln w="9525">
            <a:noFill/>
            <a:miter lim="800000"/>
          </a:ln>
        </p:spPr>
        <p:txBody>
          <a:bodyPr wrap="none">
            <a:spAutoFit/>
          </a:bodyPr>
          <a:lstStyle/>
          <a:p>
            <a:pPr algn="ctr">
              <a:buNone/>
            </a:pPr>
            <a:r>
              <a:rPr lang="en-US" sz="1650" b="1" dirty="0">
                <a:solidFill>
                  <a:srgbClr val="002060"/>
                </a:solidFill>
                <a:effectLst/>
              </a:rPr>
              <a:t>Lab3</a:t>
            </a:r>
            <a:endParaRPr lang="en-US" sz="1650" b="1" dirty="0">
              <a:solidFill>
                <a:srgbClr val="002060"/>
              </a:solidFill>
              <a:effectLst/>
            </a:endParaRPr>
          </a:p>
        </p:txBody>
      </p:sp>
      <p:sp>
        <p:nvSpPr>
          <p:cNvPr id="106" name="Rectangle 18"/>
          <p:cNvSpPr>
            <a:spLocks noChangeArrowheads="1"/>
          </p:cNvSpPr>
          <p:nvPr/>
        </p:nvSpPr>
        <p:spPr bwMode="auto">
          <a:xfrm>
            <a:off x="7766332" y="3784578"/>
            <a:ext cx="1048306" cy="297872"/>
          </a:xfrm>
          <a:prstGeom prst="rect">
            <a:avLst/>
          </a:prstGeom>
          <a:solidFill>
            <a:srgbClr val="FFFF00"/>
          </a:solidFill>
          <a:ln w="9525">
            <a:solidFill>
              <a:schemeClr val="accent1"/>
            </a:solidFill>
            <a:miter lim="800000"/>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lstStyle/>
          <a:p>
            <a:pPr algn="ctr">
              <a:buNone/>
            </a:pPr>
            <a:r>
              <a:rPr lang="en-US" sz="1200" dirty="0">
                <a:solidFill>
                  <a:srgbClr val="002060"/>
                </a:solidFill>
                <a:effectLst/>
              </a:rPr>
              <a:t>BRAM</a:t>
            </a:r>
            <a:endParaRPr lang="en-US" sz="1200" dirty="0">
              <a:solidFill>
                <a:srgbClr val="002060"/>
              </a:solidFill>
              <a:effectLst/>
            </a:endParaRPr>
          </a:p>
        </p:txBody>
      </p:sp>
      <p:cxnSp>
        <p:nvCxnSpPr>
          <p:cNvPr id="108" name="Straight Connector 107"/>
          <p:cNvCxnSpPr/>
          <p:nvPr/>
        </p:nvCxnSpPr>
        <p:spPr bwMode="auto">
          <a:xfrm flipV="1">
            <a:off x="7387437" y="3933516"/>
            <a:ext cx="371937" cy="10583"/>
          </a:xfrm>
          <a:prstGeom prst="line">
            <a:avLst/>
          </a:prstGeom>
          <a:solidFill>
            <a:schemeClr val="accent1"/>
          </a:solidFill>
          <a:ln w="19050" cap="flat" cmpd="sng" algn="ctr">
            <a:solidFill>
              <a:schemeClr val="accent1"/>
            </a:solidFill>
            <a:prstDash val="solid"/>
            <a:round/>
            <a:headEnd type="triangle" w="med" len="med"/>
            <a:tailEnd type="triangle" w="med" len="med"/>
          </a:ln>
          <a:effectLst/>
        </p:spPr>
      </p:cxnSp>
      <p:sp>
        <p:nvSpPr>
          <p:cNvPr id="76" name="Line 54"/>
          <p:cNvSpPr>
            <a:spLocks noChangeShapeType="1"/>
          </p:cNvSpPr>
          <p:nvPr/>
        </p:nvSpPr>
        <p:spPr bwMode="auto">
          <a:xfrm flipV="1">
            <a:off x="5220439" y="4627765"/>
            <a:ext cx="1104528" cy="11594"/>
          </a:xfrm>
          <a:prstGeom prst="line">
            <a:avLst/>
          </a:prstGeom>
          <a:noFill/>
          <a:ln w="9525">
            <a:solidFill>
              <a:schemeClr val="accent1"/>
            </a:solidFill>
            <a:round/>
            <a:tailEnd type="triangle" w="med" len="med"/>
          </a:ln>
          <a:effectLst/>
        </p:spPr>
        <p:txBody>
          <a:bodyPr/>
          <a:lstStyle/>
          <a:p>
            <a:pPr>
              <a:buNone/>
            </a:pPr>
            <a:endParaRPr lang="en-US" sz="1200" dirty="0">
              <a:solidFill>
                <a:srgbClr val="002060"/>
              </a:solidFill>
              <a:effectLst/>
            </a:endParaRPr>
          </a:p>
        </p:txBody>
      </p:sp>
      <p:sp>
        <p:nvSpPr>
          <p:cNvPr id="79" name="TextBox 78"/>
          <p:cNvSpPr txBox="1"/>
          <p:nvPr/>
        </p:nvSpPr>
        <p:spPr>
          <a:xfrm>
            <a:off x="2659999" y="4717685"/>
            <a:ext cx="1091424" cy="276999"/>
          </a:xfrm>
          <a:prstGeom prst="rect">
            <a:avLst/>
          </a:prstGeom>
          <a:noFill/>
          <a:ln>
            <a:noFill/>
          </a:ln>
        </p:spPr>
        <p:txBody>
          <a:bodyPr wrap="square" rtlCol="0">
            <a:spAutoFit/>
          </a:bodyPr>
          <a:lstStyle/>
          <a:p>
            <a:pPr>
              <a:buNone/>
            </a:pPr>
            <a:r>
              <a:rPr lang="en-US" sz="1200" dirty="0">
                <a:solidFill>
                  <a:srgbClr val="FFFF00"/>
                </a:solidFill>
                <a:effectLst/>
              </a:rPr>
              <a:t>M_AXI_GP0</a:t>
            </a:r>
            <a:endParaRPr lang="en-US" sz="1200" dirty="0">
              <a:solidFill>
                <a:srgbClr val="FFFF00"/>
              </a:solidFill>
              <a:effectLst/>
            </a:endParaRPr>
          </a:p>
        </p:txBody>
      </p:sp>
      <p:cxnSp>
        <p:nvCxnSpPr>
          <p:cNvPr id="85" name="Straight Arrow Connector 84"/>
          <p:cNvCxnSpPr/>
          <p:nvPr/>
        </p:nvCxnSpPr>
        <p:spPr bwMode="auto">
          <a:xfrm>
            <a:off x="2353820" y="2586039"/>
            <a:ext cx="314573" cy="0"/>
          </a:xfrm>
          <a:prstGeom prst="straightConnector1">
            <a:avLst/>
          </a:prstGeom>
          <a:solidFill>
            <a:schemeClr val="tx2"/>
          </a:solidFill>
          <a:ln w="22225" cap="flat" cmpd="sng" algn="ctr">
            <a:solidFill>
              <a:schemeClr val="accent1"/>
            </a:solidFill>
            <a:prstDash val="solid"/>
            <a:round/>
            <a:headEnd type="triangle" w="med" len="med"/>
            <a:tailEnd type="triangle"/>
          </a:ln>
          <a:effectLst/>
        </p:spPr>
      </p:cxnSp>
      <p:cxnSp>
        <p:nvCxnSpPr>
          <p:cNvPr id="86" name="Straight Arrow Connector 85"/>
          <p:cNvCxnSpPr/>
          <p:nvPr/>
        </p:nvCxnSpPr>
        <p:spPr bwMode="auto">
          <a:xfrm>
            <a:off x="2366580" y="3509964"/>
            <a:ext cx="314573" cy="0"/>
          </a:xfrm>
          <a:prstGeom prst="straightConnector1">
            <a:avLst/>
          </a:prstGeom>
          <a:solidFill>
            <a:schemeClr val="tx2"/>
          </a:solidFill>
          <a:ln w="22225" cap="flat" cmpd="sng" algn="ctr">
            <a:solidFill>
              <a:schemeClr val="accent1"/>
            </a:solidFill>
            <a:prstDash val="solid"/>
            <a:round/>
            <a:headEnd type="triangle" w="med" len="med"/>
            <a:tailEnd type="triangle"/>
          </a:ln>
          <a:effectLst/>
        </p:spPr>
      </p:cxnSp>
      <p:sp>
        <p:nvSpPr>
          <p:cNvPr id="89" name="Text Box 59"/>
          <p:cNvSpPr txBox="1">
            <a:spLocks noChangeArrowheads="1"/>
          </p:cNvSpPr>
          <p:nvPr/>
        </p:nvSpPr>
        <p:spPr bwMode="auto">
          <a:xfrm>
            <a:off x="4911178" y="1599194"/>
            <a:ext cx="3177408" cy="338554"/>
          </a:xfrm>
          <a:prstGeom prst="rect">
            <a:avLst/>
          </a:prstGeom>
          <a:noFill/>
          <a:ln w="9525">
            <a:noFill/>
            <a:miter lim="800000"/>
          </a:ln>
        </p:spPr>
        <p:txBody>
          <a:bodyPr wrap="none">
            <a:spAutoFit/>
          </a:bodyPr>
          <a:lstStyle/>
          <a:p>
            <a:pPr algn="ctr">
              <a:buNone/>
            </a:pPr>
            <a:r>
              <a:rPr lang="en-US" sz="1600" dirty="0">
                <a:solidFill>
                  <a:srgbClr val="FF0000"/>
                </a:solidFill>
                <a:effectLst/>
              </a:rPr>
              <a:t>Lab4 uses hardware built in Lab3</a:t>
            </a:r>
            <a:endParaRPr lang="en-US" sz="1600" dirty="0">
              <a:solidFill>
                <a:srgbClr val="FF0000"/>
              </a:solidFill>
              <a:effectLst/>
            </a:endParaRPr>
          </a:p>
        </p:txBody>
      </p:sp>
      <p:sp>
        <p:nvSpPr>
          <p:cNvPr id="112" name="Text Box 54"/>
          <p:cNvSpPr txBox="1">
            <a:spLocks noChangeArrowheads="1"/>
          </p:cNvSpPr>
          <p:nvPr/>
        </p:nvSpPr>
        <p:spPr bwMode="auto">
          <a:xfrm>
            <a:off x="1549926" y="5408990"/>
            <a:ext cx="458779" cy="346249"/>
          </a:xfrm>
          <a:prstGeom prst="rect">
            <a:avLst/>
          </a:prstGeom>
          <a:noFill/>
          <a:ln w="9525">
            <a:noFill/>
            <a:miter lim="800000"/>
          </a:ln>
        </p:spPr>
        <p:txBody>
          <a:bodyPr wrap="none">
            <a:spAutoFit/>
          </a:bodyPr>
          <a:lstStyle/>
          <a:p>
            <a:pPr algn="ctr">
              <a:buNone/>
            </a:pPr>
            <a:r>
              <a:rPr lang="en-US" sz="1650" b="1" dirty="0">
                <a:solidFill>
                  <a:srgbClr val="FF0000"/>
                </a:solidFill>
                <a:effectLst/>
              </a:rPr>
              <a:t>PS</a:t>
            </a:r>
            <a:endParaRPr lang="en-US" sz="1650" b="1" dirty="0">
              <a:solidFill>
                <a:srgbClr val="FF0000"/>
              </a:solidFill>
              <a:effectLst/>
            </a:endParaRPr>
          </a:p>
        </p:txBody>
      </p:sp>
      <p:sp>
        <p:nvSpPr>
          <p:cNvPr id="113" name="Text Box 54"/>
          <p:cNvSpPr txBox="1">
            <a:spLocks noChangeArrowheads="1"/>
          </p:cNvSpPr>
          <p:nvPr/>
        </p:nvSpPr>
        <p:spPr bwMode="auto">
          <a:xfrm>
            <a:off x="7832995" y="2147537"/>
            <a:ext cx="445955" cy="346249"/>
          </a:xfrm>
          <a:prstGeom prst="rect">
            <a:avLst/>
          </a:prstGeom>
          <a:noFill/>
          <a:ln w="9525">
            <a:noFill/>
            <a:miter lim="800000"/>
          </a:ln>
        </p:spPr>
        <p:txBody>
          <a:bodyPr wrap="none">
            <a:spAutoFit/>
          </a:bodyPr>
          <a:lstStyle/>
          <a:p>
            <a:pPr algn="ctr">
              <a:buNone/>
            </a:pPr>
            <a:r>
              <a:rPr lang="en-US" sz="1650" b="1" dirty="0">
                <a:solidFill>
                  <a:srgbClr val="FF0000"/>
                </a:solidFill>
                <a:effectLst/>
              </a:rPr>
              <a:t>PL</a:t>
            </a:r>
            <a:endParaRPr lang="en-US" sz="1650" b="1" dirty="0">
              <a:solidFill>
                <a:srgbClr val="FF0000"/>
              </a:solidFill>
              <a:effectLst/>
            </a:endParaRPr>
          </a:p>
        </p:txBody>
      </p:sp>
      <p:sp>
        <p:nvSpPr>
          <p:cNvPr id="56" name="Rectangle 55"/>
          <p:cNvSpPr>
            <a:spLocks noChangeArrowheads="1"/>
          </p:cNvSpPr>
          <p:nvPr/>
        </p:nvSpPr>
        <p:spPr bwMode="auto">
          <a:xfrm>
            <a:off x="2772026" y="2926130"/>
            <a:ext cx="786435" cy="372338"/>
          </a:xfrm>
          <a:prstGeom prst="rect">
            <a:avLst/>
          </a:prstGeom>
          <a:solidFill>
            <a:srgbClr val="00B050"/>
          </a:solidFill>
          <a:ln w="9525">
            <a:solidFill>
              <a:schemeClr val="accent1"/>
            </a:solidFill>
            <a:miter lim="800000"/>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lstStyle/>
          <a:p>
            <a:pPr algn="ctr">
              <a:buNone/>
            </a:pPr>
            <a:r>
              <a:rPr lang="en-US" sz="1200" dirty="0">
                <a:solidFill>
                  <a:srgbClr val="FFFF00"/>
                </a:solidFill>
                <a:effectLst/>
              </a:rPr>
              <a:t>Timer </a:t>
            </a:r>
            <a:endParaRPr lang="en-US" sz="1200" dirty="0">
              <a:solidFill>
                <a:srgbClr val="FFFF00"/>
              </a:solidFill>
              <a:effectLst/>
            </a:endParaRPr>
          </a:p>
        </p:txBody>
      </p:sp>
      <p:sp>
        <p:nvSpPr>
          <p:cNvPr id="47" name="Footer Placeholder 81"/>
          <p:cNvSpPr txBox="1"/>
          <p:nvPr/>
        </p:nvSpPr>
        <p:spPr>
          <a:xfrm>
            <a:off x="4164515" y="6579164"/>
            <a:ext cx="2236285" cy="278835"/>
          </a:xfrm>
          <a:prstGeom prst="rect">
            <a:avLst/>
          </a:prstGeom>
        </p:spPr>
        <p:txBody>
          <a:bodyPr/>
          <a:lstStyle>
            <a:defPPr>
              <a:defRPr lang="en-US"/>
            </a:defPPr>
            <a:lvl1pPr algn="l" rtl="0" eaLnBrk="0" fontAlgn="base" hangingPunct="0">
              <a:spcBef>
                <a:spcPct val="20000"/>
              </a:spcBef>
              <a:spcAft>
                <a:spcPct val="0"/>
              </a:spcAft>
              <a:defRPr kumimoji="1" sz="1400" kern="1200">
                <a:solidFill>
                  <a:srgbClr val="0000CC"/>
                </a:solidFill>
                <a:effectLst>
                  <a:outerShdw blurRad="38100" dist="38100" dir="2700000" algn="tl">
                    <a:srgbClr val="000000">
                      <a:alpha val="43137"/>
                    </a:srgbClr>
                  </a:outerShdw>
                </a:effectLst>
                <a:latin typeface="Tahoma" panose="020B0604030504040204" pitchFamily="34" charset="0"/>
                <a:ea typeface="+mn-ea"/>
                <a:cs typeface="+mn-cs"/>
              </a:defRPr>
            </a:lvl1pPr>
            <a:lvl2pPr marL="457200" algn="l" rtl="0" eaLnBrk="0" fontAlgn="base" hangingPunct="0">
              <a:spcBef>
                <a:spcPct val="20000"/>
              </a:spcBef>
              <a:spcAft>
                <a:spcPct val="0"/>
              </a:spcAft>
              <a:defRPr kumimoji="1" sz="1400" kern="1200">
                <a:solidFill>
                  <a:srgbClr val="0000CC"/>
                </a:solidFill>
                <a:effectLst>
                  <a:outerShdw blurRad="38100" dist="38100" dir="2700000" algn="tl">
                    <a:srgbClr val="000000">
                      <a:alpha val="43137"/>
                    </a:srgbClr>
                  </a:outerShdw>
                </a:effectLst>
                <a:latin typeface="Tahoma" panose="020B0604030504040204" pitchFamily="34" charset="0"/>
                <a:ea typeface="+mn-ea"/>
                <a:cs typeface="+mn-cs"/>
              </a:defRPr>
            </a:lvl2pPr>
            <a:lvl3pPr marL="914400" algn="l" rtl="0" eaLnBrk="0" fontAlgn="base" hangingPunct="0">
              <a:spcBef>
                <a:spcPct val="20000"/>
              </a:spcBef>
              <a:spcAft>
                <a:spcPct val="0"/>
              </a:spcAft>
              <a:defRPr kumimoji="1" sz="1400" kern="1200">
                <a:solidFill>
                  <a:srgbClr val="0000CC"/>
                </a:solidFill>
                <a:effectLst>
                  <a:outerShdw blurRad="38100" dist="38100" dir="2700000" algn="tl">
                    <a:srgbClr val="000000">
                      <a:alpha val="43137"/>
                    </a:srgbClr>
                  </a:outerShdw>
                </a:effectLst>
                <a:latin typeface="Tahoma" panose="020B0604030504040204" pitchFamily="34" charset="0"/>
                <a:ea typeface="+mn-ea"/>
                <a:cs typeface="+mn-cs"/>
              </a:defRPr>
            </a:lvl3pPr>
            <a:lvl4pPr marL="1371600" algn="l" rtl="0" eaLnBrk="0" fontAlgn="base" hangingPunct="0">
              <a:spcBef>
                <a:spcPct val="20000"/>
              </a:spcBef>
              <a:spcAft>
                <a:spcPct val="0"/>
              </a:spcAft>
              <a:defRPr kumimoji="1" sz="1400" kern="1200">
                <a:solidFill>
                  <a:srgbClr val="0000CC"/>
                </a:solidFill>
                <a:effectLst>
                  <a:outerShdw blurRad="38100" dist="38100" dir="2700000" algn="tl">
                    <a:srgbClr val="000000">
                      <a:alpha val="43137"/>
                    </a:srgbClr>
                  </a:outerShdw>
                </a:effectLst>
                <a:latin typeface="Tahoma" panose="020B0604030504040204" pitchFamily="34" charset="0"/>
                <a:ea typeface="+mn-ea"/>
                <a:cs typeface="+mn-cs"/>
              </a:defRPr>
            </a:lvl4pPr>
            <a:lvl5pPr marL="1828800" algn="l" rtl="0" eaLnBrk="0" fontAlgn="base" hangingPunct="0">
              <a:spcBef>
                <a:spcPct val="20000"/>
              </a:spcBef>
              <a:spcAft>
                <a:spcPct val="0"/>
              </a:spcAft>
              <a:defRPr kumimoji="1" sz="1400" kern="1200">
                <a:solidFill>
                  <a:srgbClr val="0000CC"/>
                </a:solidFill>
                <a:effectLst>
                  <a:outerShdw blurRad="38100" dist="38100" dir="2700000" algn="tl">
                    <a:srgbClr val="000000">
                      <a:alpha val="43137"/>
                    </a:srgbClr>
                  </a:outerShdw>
                </a:effectLst>
                <a:latin typeface="Tahoma" panose="020B0604030504040204" pitchFamily="34" charset="0"/>
                <a:ea typeface="+mn-ea"/>
                <a:cs typeface="+mn-cs"/>
              </a:defRPr>
            </a:lvl5pPr>
            <a:lvl6pPr marL="2286000" algn="l" defTabSz="914400" rtl="0" eaLnBrk="1" latinLnBrk="0" hangingPunct="1">
              <a:defRPr kumimoji="1" sz="1400" kern="1200">
                <a:solidFill>
                  <a:srgbClr val="0000CC"/>
                </a:solidFill>
                <a:effectLst>
                  <a:outerShdw blurRad="38100" dist="38100" dir="2700000" algn="tl">
                    <a:srgbClr val="000000">
                      <a:alpha val="43137"/>
                    </a:srgbClr>
                  </a:outerShdw>
                </a:effectLst>
                <a:latin typeface="Tahoma" panose="020B0604030504040204" pitchFamily="34" charset="0"/>
                <a:ea typeface="+mn-ea"/>
                <a:cs typeface="+mn-cs"/>
              </a:defRPr>
            </a:lvl6pPr>
            <a:lvl7pPr marL="2743200" algn="l" defTabSz="914400" rtl="0" eaLnBrk="1" latinLnBrk="0" hangingPunct="1">
              <a:defRPr kumimoji="1" sz="1400" kern="1200">
                <a:solidFill>
                  <a:srgbClr val="0000CC"/>
                </a:solidFill>
                <a:effectLst>
                  <a:outerShdw blurRad="38100" dist="38100" dir="2700000" algn="tl">
                    <a:srgbClr val="000000">
                      <a:alpha val="43137"/>
                    </a:srgbClr>
                  </a:outerShdw>
                </a:effectLst>
                <a:latin typeface="Tahoma" panose="020B0604030504040204" pitchFamily="34" charset="0"/>
                <a:ea typeface="+mn-ea"/>
                <a:cs typeface="+mn-cs"/>
              </a:defRPr>
            </a:lvl7pPr>
            <a:lvl8pPr marL="3200400" algn="l" defTabSz="914400" rtl="0" eaLnBrk="1" latinLnBrk="0" hangingPunct="1">
              <a:defRPr kumimoji="1" sz="1400" kern="1200">
                <a:solidFill>
                  <a:srgbClr val="0000CC"/>
                </a:solidFill>
                <a:effectLst>
                  <a:outerShdw blurRad="38100" dist="38100" dir="2700000" algn="tl">
                    <a:srgbClr val="000000">
                      <a:alpha val="43137"/>
                    </a:srgbClr>
                  </a:outerShdw>
                </a:effectLst>
                <a:latin typeface="Tahoma" panose="020B0604030504040204" pitchFamily="34" charset="0"/>
                <a:ea typeface="+mn-ea"/>
                <a:cs typeface="+mn-cs"/>
              </a:defRPr>
            </a:lvl8pPr>
            <a:lvl9pPr marL="3657600" algn="l" defTabSz="914400" rtl="0" eaLnBrk="1" latinLnBrk="0" hangingPunct="1">
              <a:defRPr kumimoji="1" sz="1400" kern="1200">
                <a:solidFill>
                  <a:srgbClr val="0000CC"/>
                </a:solidFill>
                <a:effectLst>
                  <a:outerShdw blurRad="38100" dist="38100" dir="2700000" algn="tl">
                    <a:srgbClr val="000000">
                      <a:alpha val="43137"/>
                    </a:srgbClr>
                  </a:outerShdw>
                </a:effectLst>
                <a:latin typeface="Tahoma" panose="020B0604030504040204" pitchFamily="34" charset="0"/>
                <a:ea typeface="+mn-ea"/>
                <a:cs typeface="+mn-cs"/>
              </a:defRPr>
            </a:lvl9pPr>
          </a:lstStyle>
          <a:p>
            <a:r>
              <a:rPr lang="en-US" dirty="0">
                <a:effectLst/>
              </a:rPr>
              <a:t>© Copyright 2015 Xilinx</a:t>
            </a:r>
            <a:endParaRPr lang="en-US" dirty="0">
              <a:effectLst/>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pPr>
              <a:lnSpc>
                <a:spcPct val="90000"/>
              </a:lnSpc>
            </a:pPr>
            <a:r>
              <a:rPr lang="en-US" dirty="0"/>
              <a:t>Lab #3 Part 1 and Part 2: Build a System and Add Soft IP Cores in PL</a:t>
            </a:r>
            <a:endParaRPr lang="en-US" altLang="en-US" dirty="0"/>
          </a:p>
        </p:txBody>
      </p:sp>
      <p:sp>
        <p:nvSpPr>
          <p:cNvPr id="3" name="Text Placeholder 2"/>
          <p:cNvSpPr>
            <a:spLocks noGrp="1"/>
          </p:cNvSpPr>
          <p:nvPr>
            <p:ph type="body" sz="quarter" idx="10"/>
          </p:nvPr>
        </p:nvSpPr>
        <p:spPr/>
        <p:txBody>
          <a:bodyPr/>
          <a:lstStyle/>
          <a:p>
            <a:r>
              <a:rPr lang="en-US" dirty="0"/>
              <a:t>Lab #3 Part 1: ZYNQ Lab 1 Use Vivado to Build Embedded Systems, pages ZYNQ1-1 to ZYNQ1-16.</a:t>
            </a:r>
            <a:endParaRPr lang="en-US" dirty="0"/>
          </a:p>
          <a:p>
            <a:r>
              <a:rPr lang="en-US" dirty="0"/>
              <a:t>Lab #3 Part 2: ZYNQ Lab 2 Adding IP Cores in PL, pages ZYNQ2-1 to ZYNQ2-16.</a:t>
            </a:r>
            <a:endParaRPr lang="en-US" dirty="0"/>
          </a:p>
          <a:p>
            <a:endParaRPr lang="en-US" dirty="0"/>
          </a:p>
        </p:txBody>
      </p:sp>
      <p:pic>
        <p:nvPicPr>
          <p:cNvPr id="4" name="Picture 3"/>
          <p:cNvPicPr>
            <a:picLocks noChangeAspect="1"/>
          </p:cNvPicPr>
          <p:nvPr/>
        </p:nvPicPr>
        <p:blipFill>
          <a:blip r:embed="rId1"/>
          <a:stretch>
            <a:fillRect/>
          </a:stretch>
        </p:blipFill>
        <p:spPr>
          <a:xfrm>
            <a:off x="304800" y="2057400"/>
            <a:ext cx="8610600" cy="4144795"/>
          </a:xfrm>
          <a:prstGeom prst="rect">
            <a:avLst/>
          </a:prstGeom>
        </p:spPr>
      </p:pic>
      <p:sp>
        <p:nvSpPr>
          <p:cNvPr id="5" name="Rounded Rectangular Callout 10"/>
          <p:cNvSpPr/>
          <p:nvPr/>
        </p:nvSpPr>
        <p:spPr bwMode="auto">
          <a:xfrm>
            <a:off x="304800" y="4876800"/>
            <a:ext cx="1447800" cy="381000"/>
          </a:xfrm>
          <a:prstGeom prst="wedgeRoundRectCallout">
            <a:avLst>
              <a:gd name="adj1" fmla="val 53849"/>
              <a:gd name="adj2" fmla="val -453144"/>
              <a:gd name="adj3" fmla="val 16667"/>
            </a:avLst>
          </a:prstGeom>
          <a:solidFill>
            <a:srgbClr val="FFFF00"/>
          </a:solidFill>
          <a:ln w="9525" cap="flat" cmpd="sng" algn="ctr">
            <a:solidFill>
              <a:schemeClr val="tx1"/>
            </a:solidFill>
            <a:prstDash val="solid"/>
            <a:miter lim="800000"/>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20000"/>
              </a:spcBef>
              <a:spcAft>
                <a:spcPct val="0"/>
              </a:spcAft>
              <a:buClrTx/>
              <a:buSzTx/>
              <a:buNone/>
            </a:pPr>
            <a:r>
              <a:rPr kumimoji="1" lang="en-US" sz="1400" b="0" i="0" u="none" strike="noStrike" cap="none" normalizeH="0" baseline="0" dirty="0">
                <a:ln>
                  <a:noFill/>
                </a:ln>
                <a:solidFill>
                  <a:srgbClr val="002060"/>
                </a:solidFill>
                <a:effectLst/>
                <a:latin typeface="Tahoma" panose="020B0604030504040204" pitchFamily="34" charset="0"/>
              </a:rPr>
              <a:t>ARM</a:t>
            </a:r>
            <a:r>
              <a:rPr kumimoji="1" lang="en-US" sz="1400" b="0" i="0" u="none" strike="noStrike" cap="none" normalizeH="0" dirty="0">
                <a:ln>
                  <a:noFill/>
                </a:ln>
                <a:solidFill>
                  <a:srgbClr val="002060"/>
                </a:solidFill>
                <a:effectLst/>
                <a:latin typeface="Tahoma" panose="020B0604030504040204" pitchFamily="34" charset="0"/>
              </a:rPr>
              <a:t> hard core</a:t>
            </a:r>
            <a:endParaRPr kumimoji="1" lang="en-US" sz="1400" b="0" i="0" u="none" strike="noStrike" cap="none" normalizeH="0" baseline="0" dirty="0">
              <a:ln>
                <a:noFill/>
              </a:ln>
              <a:solidFill>
                <a:srgbClr val="002060"/>
              </a:solidFill>
              <a:effectLst/>
              <a:latin typeface="Tahoma" panose="020B0604030504040204" pitchFamily="34" charset="0"/>
            </a:endParaRPr>
          </a:p>
        </p:txBody>
      </p:sp>
      <p:sp>
        <p:nvSpPr>
          <p:cNvPr id="6" name="Rounded Rectangular Callout 14"/>
          <p:cNvSpPr/>
          <p:nvPr/>
        </p:nvSpPr>
        <p:spPr bwMode="auto">
          <a:xfrm>
            <a:off x="5334000" y="6181825"/>
            <a:ext cx="1551538" cy="538277"/>
          </a:xfrm>
          <a:prstGeom prst="wedgeRoundRectCallout">
            <a:avLst>
              <a:gd name="adj1" fmla="val -68107"/>
              <a:gd name="adj2" fmla="val -115103"/>
              <a:gd name="adj3" fmla="val 16667"/>
            </a:avLst>
          </a:prstGeom>
          <a:solidFill>
            <a:srgbClr val="FFFF00"/>
          </a:solidFill>
          <a:ln w="9525" cap="flat" cmpd="sng" algn="ctr">
            <a:solidFill>
              <a:schemeClr val="tx1"/>
            </a:solidFill>
            <a:prstDash val="solid"/>
            <a:miter lim="800000"/>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20000"/>
              </a:spcBef>
              <a:spcAft>
                <a:spcPct val="0"/>
              </a:spcAft>
              <a:buClrTx/>
              <a:buSzTx/>
              <a:buNone/>
            </a:pPr>
            <a:r>
              <a:rPr kumimoji="1" lang="en-US" sz="1400" b="0" i="0" u="none" strike="noStrike" cap="none" normalizeH="0" baseline="0" dirty="0">
                <a:ln>
                  <a:noFill/>
                </a:ln>
                <a:solidFill>
                  <a:srgbClr val="002060"/>
                </a:solidFill>
                <a:effectLst/>
              </a:rPr>
              <a:t>AXI interconnect </a:t>
            </a:r>
            <a:endParaRPr kumimoji="1" lang="en-US" sz="1400" b="0" i="0" u="none" strike="noStrike" cap="none" normalizeH="0" baseline="0" dirty="0">
              <a:ln>
                <a:noFill/>
              </a:ln>
              <a:solidFill>
                <a:srgbClr val="002060"/>
              </a:solidFill>
              <a:effectLst/>
            </a:endParaRPr>
          </a:p>
          <a:p>
            <a:pPr marL="0" marR="0" indent="0" algn="l" defTabSz="914400" rtl="0" eaLnBrk="0" fontAlgn="base" latinLnBrk="0" hangingPunct="0">
              <a:lnSpc>
                <a:spcPct val="100000"/>
              </a:lnSpc>
              <a:spcBef>
                <a:spcPct val="20000"/>
              </a:spcBef>
              <a:spcAft>
                <a:spcPct val="0"/>
              </a:spcAft>
              <a:buClrTx/>
              <a:buSzTx/>
              <a:buNone/>
            </a:pPr>
            <a:r>
              <a:rPr lang="en-US" sz="1400" dirty="0">
                <a:solidFill>
                  <a:srgbClr val="002060"/>
                </a:solidFill>
                <a:effectLst/>
              </a:rPr>
              <a:t>s</a:t>
            </a:r>
            <a:r>
              <a:rPr kumimoji="1" lang="en-US" sz="1400" b="0" i="0" u="none" strike="noStrike" cap="none" normalizeH="0" baseline="0" dirty="0">
                <a:ln>
                  <a:noFill/>
                </a:ln>
                <a:solidFill>
                  <a:srgbClr val="002060"/>
                </a:solidFill>
                <a:effectLst/>
              </a:rPr>
              <a:t>oft core</a:t>
            </a:r>
            <a:endParaRPr kumimoji="1" lang="en-US" sz="1400" b="0" i="0" u="none" strike="noStrike" cap="none" normalizeH="0" baseline="0" dirty="0">
              <a:ln>
                <a:noFill/>
              </a:ln>
              <a:solidFill>
                <a:srgbClr val="002060"/>
              </a:solidFill>
              <a:effectLst/>
            </a:endParaRPr>
          </a:p>
        </p:txBody>
      </p:sp>
      <p:sp>
        <p:nvSpPr>
          <p:cNvPr id="7" name="Rounded Rectangular Callout 15"/>
          <p:cNvSpPr/>
          <p:nvPr/>
        </p:nvSpPr>
        <p:spPr bwMode="auto">
          <a:xfrm>
            <a:off x="7407677" y="1784681"/>
            <a:ext cx="1637739" cy="533400"/>
          </a:xfrm>
          <a:prstGeom prst="wedgeRoundRectCallout">
            <a:avLst>
              <a:gd name="adj1" fmla="val -64700"/>
              <a:gd name="adj2" fmla="val 164340"/>
              <a:gd name="adj3" fmla="val 16667"/>
            </a:avLst>
          </a:prstGeom>
          <a:solidFill>
            <a:srgbClr val="FFFF00"/>
          </a:solidFill>
          <a:ln w="9525" cap="flat" cmpd="sng" algn="ctr">
            <a:solidFill>
              <a:schemeClr val="tx1"/>
            </a:solidFill>
            <a:prstDash val="solid"/>
            <a:miter lim="800000"/>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20000"/>
              </a:spcBef>
              <a:spcAft>
                <a:spcPct val="0"/>
              </a:spcAft>
              <a:buClrTx/>
              <a:buSzTx/>
              <a:buNone/>
            </a:pPr>
            <a:r>
              <a:rPr kumimoji="1" lang="en-US" sz="1400" b="0" i="0" u="none" strike="noStrike" cap="none" normalizeH="0" baseline="0" dirty="0">
                <a:ln>
                  <a:noFill/>
                </a:ln>
                <a:solidFill>
                  <a:srgbClr val="002060"/>
                </a:solidFill>
                <a:effectLst/>
                <a:latin typeface="Tahoma" panose="020B0604030504040204" pitchFamily="34" charset="0"/>
              </a:rPr>
              <a:t>AXI crossbar </a:t>
            </a:r>
            <a:endParaRPr kumimoji="1" lang="en-US" sz="1400" b="0" i="0" u="none" strike="noStrike" cap="none" normalizeH="0" baseline="0" dirty="0">
              <a:ln>
                <a:noFill/>
              </a:ln>
              <a:solidFill>
                <a:srgbClr val="002060"/>
              </a:solidFill>
              <a:effectLst/>
              <a:latin typeface="Tahoma" panose="020B0604030504040204" pitchFamily="34" charset="0"/>
            </a:endParaRPr>
          </a:p>
          <a:p>
            <a:pPr marL="0" marR="0" indent="0" algn="l" defTabSz="914400" rtl="0" eaLnBrk="0" fontAlgn="base" latinLnBrk="0" hangingPunct="0">
              <a:lnSpc>
                <a:spcPct val="100000"/>
              </a:lnSpc>
              <a:spcBef>
                <a:spcPct val="20000"/>
              </a:spcBef>
              <a:spcAft>
                <a:spcPct val="0"/>
              </a:spcAft>
              <a:buClrTx/>
              <a:buSzTx/>
              <a:buNone/>
            </a:pPr>
            <a:r>
              <a:rPr kumimoji="1" lang="en-US" sz="1400" b="0" i="0" u="none" strike="noStrike" cap="none" normalizeH="0" baseline="0" dirty="0">
                <a:ln>
                  <a:noFill/>
                </a:ln>
                <a:solidFill>
                  <a:srgbClr val="002060"/>
                </a:solidFill>
                <a:effectLst/>
                <a:latin typeface="Tahoma" panose="020B0604030504040204" pitchFamily="34" charset="0"/>
              </a:rPr>
              <a:t>switch soft cores</a:t>
            </a:r>
            <a:endParaRPr kumimoji="1" lang="en-US" sz="1400" b="0" i="0" u="none" strike="noStrike" cap="none" normalizeH="0" baseline="0" dirty="0">
              <a:ln>
                <a:noFill/>
              </a:ln>
              <a:solidFill>
                <a:srgbClr val="002060"/>
              </a:solidFill>
              <a:effectLst/>
              <a:latin typeface="Tahoma" panose="020B0604030504040204" pitchFamily="34" charset="0"/>
            </a:endParaRPr>
          </a:p>
        </p:txBody>
      </p:sp>
      <p:sp>
        <p:nvSpPr>
          <p:cNvPr id="8" name="Rounded Rectangular Callout 16"/>
          <p:cNvSpPr/>
          <p:nvPr/>
        </p:nvSpPr>
        <p:spPr bwMode="auto">
          <a:xfrm>
            <a:off x="1524000" y="5798979"/>
            <a:ext cx="1551538" cy="538277"/>
          </a:xfrm>
          <a:prstGeom prst="wedgeRoundRectCallout">
            <a:avLst>
              <a:gd name="adj1" fmla="val 102334"/>
              <a:gd name="adj2" fmla="val -203982"/>
              <a:gd name="adj3" fmla="val 16667"/>
            </a:avLst>
          </a:prstGeom>
          <a:solidFill>
            <a:srgbClr val="FFFF00"/>
          </a:solidFill>
          <a:ln w="9525" cap="flat" cmpd="sng" algn="ctr">
            <a:solidFill>
              <a:schemeClr val="tx1"/>
            </a:solidFill>
            <a:prstDash val="solid"/>
            <a:miter lim="800000"/>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20000"/>
              </a:spcBef>
              <a:spcAft>
                <a:spcPct val="0"/>
              </a:spcAft>
              <a:buClrTx/>
              <a:buSzTx/>
              <a:buNone/>
            </a:pPr>
            <a:r>
              <a:rPr kumimoji="1" lang="en-US" sz="1400" b="0" i="0" u="none" strike="noStrike" cap="none" normalizeH="0" baseline="0" dirty="0">
                <a:ln>
                  <a:noFill/>
                </a:ln>
                <a:solidFill>
                  <a:srgbClr val="002060"/>
                </a:solidFill>
                <a:effectLst/>
              </a:rPr>
              <a:t>AXI interconnect </a:t>
            </a:r>
            <a:endParaRPr kumimoji="1" lang="en-US" sz="1400" b="0" i="0" u="none" strike="noStrike" cap="none" normalizeH="0" baseline="0" dirty="0">
              <a:ln>
                <a:noFill/>
              </a:ln>
              <a:solidFill>
                <a:srgbClr val="002060"/>
              </a:solidFill>
              <a:effectLst/>
            </a:endParaRPr>
          </a:p>
          <a:p>
            <a:pPr marL="0" marR="0" indent="0" algn="l" defTabSz="914400" rtl="0" eaLnBrk="0" fontAlgn="base" latinLnBrk="0" hangingPunct="0">
              <a:lnSpc>
                <a:spcPct val="100000"/>
              </a:lnSpc>
              <a:spcBef>
                <a:spcPct val="20000"/>
              </a:spcBef>
              <a:spcAft>
                <a:spcPct val="0"/>
              </a:spcAft>
              <a:buClrTx/>
              <a:buSzTx/>
              <a:buNone/>
            </a:pPr>
            <a:r>
              <a:rPr lang="en-US" sz="1400" dirty="0">
                <a:solidFill>
                  <a:srgbClr val="002060"/>
                </a:solidFill>
                <a:effectLst/>
              </a:rPr>
              <a:t>s</a:t>
            </a:r>
            <a:r>
              <a:rPr kumimoji="1" lang="en-US" sz="1400" b="0" i="0" u="none" strike="noStrike" cap="none" normalizeH="0" baseline="0" dirty="0">
                <a:ln>
                  <a:noFill/>
                </a:ln>
                <a:solidFill>
                  <a:srgbClr val="002060"/>
                </a:solidFill>
                <a:effectLst/>
              </a:rPr>
              <a:t>oft core</a:t>
            </a:r>
            <a:endParaRPr kumimoji="1" lang="en-US" sz="1400" b="0" i="0" u="none" strike="noStrike" cap="none" normalizeH="0" baseline="0" dirty="0">
              <a:ln>
                <a:noFill/>
              </a:ln>
              <a:solidFill>
                <a:srgbClr val="002060"/>
              </a:solidFill>
              <a:effectLst/>
            </a:endParaRPr>
          </a:p>
        </p:txBody>
      </p:sp>
      <p:sp>
        <p:nvSpPr>
          <p:cNvPr id="9" name="Rounded Rectangular Callout 8"/>
          <p:cNvSpPr/>
          <p:nvPr/>
        </p:nvSpPr>
        <p:spPr bwMode="auto">
          <a:xfrm>
            <a:off x="7235793" y="6394087"/>
            <a:ext cx="1094338" cy="389830"/>
          </a:xfrm>
          <a:prstGeom prst="wedgeRoundRectCallout">
            <a:avLst>
              <a:gd name="adj1" fmla="val 73854"/>
              <a:gd name="adj2" fmla="val -195312"/>
              <a:gd name="adj3" fmla="val 16667"/>
            </a:avLst>
          </a:prstGeom>
          <a:solidFill>
            <a:srgbClr val="FFFF00"/>
          </a:solidFill>
          <a:ln w="9525" cap="flat" cmpd="sng" algn="ctr">
            <a:solidFill>
              <a:schemeClr val="tx1"/>
            </a:solidFill>
            <a:prstDash val="solid"/>
            <a:miter lim="800000"/>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20000"/>
              </a:spcBef>
              <a:spcAft>
                <a:spcPct val="0"/>
              </a:spcAft>
              <a:buClrTx/>
              <a:buSzTx/>
              <a:buNone/>
            </a:pPr>
            <a:r>
              <a:rPr kumimoji="1" lang="en-US" sz="1400" b="0" i="0" u="none" strike="noStrike" cap="none" normalizeH="0" baseline="0" dirty="0">
                <a:ln>
                  <a:noFill/>
                </a:ln>
                <a:solidFill>
                  <a:srgbClr val="002060"/>
                </a:solidFill>
                <a:effectLst/>
                <a:latin typeface="Tahoma" panose="020B0604030504040204" pitchFamily="34" charset="0"/>
              </a:rPr>
              <a:t>EMIO</a:t>
            </a:r>
            <a:r>
              <a:rPr kumimoji="1" lang="en-US" sz="1400" b="0" i="0" u="none" strike="noStrike" cap="none" normalizeH="0" dirty="0">
                <a:ln>
                  <a:noFill/>
                </a:ln>
                <a:solidFill>
                  <a:srgbClr val="002060"/>
                </a:solidFill>
                <a:effectLst/>
                <a:latin typeface="Tahoma" panose="020B0604030504040204" pitchFamily="34" charset="0"/>
              </a:rPr>
              <a:t> pins</a:t>
            </a:r>
            <a:endParaRPr kumimoji="1" lang="en-US" sz="1400" b="0" i="0" u="none" strike="noStrike" cap="none" normalizeH="0" baseline="0" dirty="0">
              <a:ln>
                <a:noFill/>
              </a:ln>
              <a:solidFill>
                <a:srgbClr val="002060"/>
              </a:solidFill>
              <a:effectLst/>
              <a:latin typeface="Tahoma" panose="020B0604030504040204" pitchFamily="34" charset="0"/>
            </a:endParaRPr>
          </a:p>
        </p:txBody>
      </p:sp>
      <p:sp>
        <p:nvSpPr>
          <p:cNvPr id="10" name="Rounded Rectangular Callout 11"/>
          <p:cNvSpPr/>
          <p:nvPr/>
        </p:nvSpPr>
        <p:spPr bwMode="auto">
          <a:xfrm>
            <a:off x="7311993" y="5245977"/>
            <a:ext cx="1094338" cy="389830"/>
          </a:xfrm>
          <a:prstGeom prst="wedgeRoundRectCallout">
            <a:avLst>
              <a:gd name="adj1" fmla="val 73854"/>
              <a:gd name="adj2" fmla="val -195312"/>
              <a:gd name="adj3" fmla="val 16667"/>
            </a:avLst>
          </a:prstGeom>
          <a:solidFill>
            <a:srgbClr val="FFFF00"/>
          </a:solidFill>
          <a:ln w="9525" cap="flat" cmpd="sng" algn="ctr">
            <a:solidFill>
              <a:schemeClr val="tx1"/>
            </a:solidFill>
            <a:prstDash val="solid"/>
            <a:miter lim="800000"/>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20000"/>
              </a:spcBef>
              <a:spcAft>
                <a:spcPct val="0"/>
              </a:spcAft>
              <a:buClrTx/>
              <a:buSzTx/>
              <a:buNone/>
            </a:pPr>
            <a:r>
              <a:rPr kumimoji="1" lang="en-US" sz="1400" b="0" i="0" u="none" strike="noStrike" cap="none" normalizeH="0" baseline="0" dirty="0">
                <a:ln>
                  <a:noFill/>
                </a:ln>
                <a:solidFill>
                  <a:srgbClr val="002060"/>
                </a:solidFill>
                <a:effectLst/>
                <a:latin typeface="Tahoma" panose="020B0604030504040204" pitchFamily="34" charset="0"/>
              </a:rPr>
              <a:t>EMIO</a:t>
            </a:r>
            <a:r>
              <a:rPr kumimoji="1" lang="en-US" sz="1400" b="0" i="0" u="none" strike="noStrike" cap="none" normalizeH="0" dirty="0">
                <a:ln>
                  <a:noFill/>
                </a:ln>
                <a:solidFill>
                  <a:srgbClr val="002060"/>
                </a:solidFill>
                <a:effectLst/>
                <a:latin typeface="Tahoma" panose="020B0604030504040204" pitchFamily="34" charset="0"/>
              </a:rPr>
              <a:t> pins</a:t>
            </a:r>
            <a:endParaRPr kumimoji="1" lang="en-US" sz="1400" b="0" i="0" u="none" strike="noStrike" cap="none" normalizeH="0" baseline="0" dirty="0">
              <a:ln>
                <a:noFill/>
              </a:ln>
              <a:solidFill>
                <a:srgbClr val="002060"/>
              </a:solidFill>
              <a:effectLst/>
              <a:latin typeface="Tahoma" panose="020B060403050404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down)">
                                      <p:cBhvr>
                                        <p:cTn id="13" dur="5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grpId="0"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barn(inVertical)">
                                      <p:cBhvr>
                                        <p:cTn id="18" dur="500"/>
                                        <p:tgtEl>
                                          <p:spTgt spid="8"/>
                                        </p:tgtEl>
                                      </p:cBhvr>
                                    </p:animEffect>
                                  </p:childTnLst>
                                </p:cTn>
                              </p:par>
                              <p:par>
                                <p:cTn id="19" presetID="16" presetClass="entr" presetSubtype="21"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barn(inVertical)">
                                      <p:cBhvr>
                                        <p:cTn id="21" dur="500"/>
                                        <p:tgtEl>
                                          <p:spTgt spid="6"/>
                                        </p:tgtEl>
                                      </p:cBhvr>
                                    </p:animEffect>
                                  </p:childTnLst>
                                </p:cTn>
                              </p:par>
                            </p:childTnLst>
                          </p:cTn>
                        </p:par>
                      </p:childTnLst>
                    </p:cTn>
                  </p:par>
                  <p:par>
                    <p:cTn id="22" fill="hold">
                      <p:stCondLst>
                        <p:cond delay="indefinite"/>
                      </p:stCondLst>
                      <p:childTnLst>
                        <p:par>
                          <p:cTn id="23" fill="hold">
                            <p:stCondLst>
                              <p:cond delay="0"/>
                            </p:stCondLst>
                            <p:childTnLst>
                              <p:par>
                                <p:cTn id="24" presetID="16" presetClass="entr" presetSubtype="21" fill="hold" grpId="0" nodeType="click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barn(inVertical)">
                                      <p:cBhvr>
                                        <p:cTn id="26" dur="500"/>
                                        <p:tgtEl>
                                          <p:spTgt spid="9"/>
                                        </p:tgtEl>
                                      </p:cBhvr>
                                    </p:animEffect>
                                  </p:childTnLst>
                                </p:cTn>
                              </p:par>
                              <p:par>
                                <p:cTn id="27" presetID="16" presetClass="entr" presetSubtype="21"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barn(inVertical)">
                                      <p:cBhvr>
                                        <p:cTn id="2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pPr>
              <a:lnSpc>
                <a:spcPct val="90000"/>
              </a:lnSpc>
            </a:pPr>
            <a:r>
              <a:rPr lang="en-US" dirty="0"/>
              <a:t>Lab #3 Part 1 (ZYNQ 1) Use Vivado to Build an ARM Embedded System</a:t>
            </a:r>
            <a:endParaRPr lang="en-US" altLang="en-US" dirty="0"/>
          </a:p>
        </p:txBody>
      </p:sp>
      <p:sp>
        <p:nvSpPr>
          <p:cNvPr id="3" name="Text Placeholder 2"/>
          <p:cNvSpPr>
            <a:spLocks noGrp="1"/>
          </p:cNvSpPr>
          <p:nvPr>
            <p:ph type="body" sz="quarter" idx="10"/>
          </p:nvPr>
        </p:nvSpPr>
        <p:spPr/>
        <p:txBody>
          <a:bodyPr/>
          <a:lstStyle/>
          <a:p>
            <a:r>
              <a:rPr lang="en-US" dirty="0"/>
              <a:t>Lab #1: ZYNQ Lab 1 Use Vivado to Build Embedded Systems, pages ZYNQ1-1 to ZYNQ1-16.</a:t>
            </a:r>
            <a:endParaRPr lang="en-US" dirty="0"/>
          </a:p>
          <a:p>
            <a:pPr lvl="1"/>
            <a:r>
              <a:rPr lang="en-US" dirty="0"/>
              <a:t>Create a Vivado project for z Zynq system</a:t>
            </a:r>
            <a:endParaRPr lang="en-US" dirty="0"/>
          </a:p>
          <a:p>
            <a:pPr lvl="1"/>
            <a:r>
              <a:rPr lang="en-US" dirty="0"/>
              <a:t>Use the IP integrator to create an ARM hardware system</a:t>
            </a:r>
            <a:endParaRPr lang="en-US" dirty="0"/>
          </a:p>
          <a:p>
            <a:pPr lvl="1"/>
            <a:r>
              <a:rPr lang="en-US" dirty="0"/>
              <a:t>Use Software Development Kit (SDK) to create a standard memory test project</a:t>
            </a:r>
            <a:endParaRPr lang="en-US" dirty="0"/>
          </a:p>
          <a:p>
            <a:pPr lvl="1"/>
            <a:r>
              <a:rPr lang="en-US" dirty="0"/>
              <a:t>Run the memory test program on Zybo board</a:t>
            </a:r>
            <a:endParaRPr lang="en-US" dirty="0"/>
          </a:p>
          <a:p>
            <a:r>
              <a:rPr lang="en-US" dirty="0"/>
              <a:t>Choose Zybo Board Interface File</a:t>
            </a:r>
            <a:endParaRPr lang="en-US" dirty="0"/>
          </a:p>
          <a:p>
            <a:endParaRPr lang="en-US" dirty="0"/>
          </a:p>
        </p:txBody>
      </p:sp>
      <p:pic>
        <p:nvPicPr>
          <p:cNvPr id="4" name="Picture 3"/>
          <p:cNvPicPr>
            <a:picLocks noChangeAspect="1"/>
          </p:cNvPicPr>
          <p:nvPr/>
        </p:nvPicPr>
        <p:blipFill>
          <a:blip r:embed="rId1"/>
          <a:stretch>
            <a:fillRect/>
          </a:stretch>
        </p:blipFill>
        <p:spPr>
          <a:xfrm>
            <a:off x="4613303" y="3657600"/>
            <a:ext cx="4249845" cy="3009321"/>
          </a:xfrm>
          <a:prstGeom prst="rect">
            <a:avLst/>
          </a:prstGeom>
        </p:spPr>
      </p:pic>
      <p:pic>
        <p:nvPicPr>
          <p:cNvPr id="7" name="Picture 6"/>
          <p:cNvPicPr>
            <a:picLocks noChangeAspect="1"/>
          </p:cNvPicPr>
          <p:nvPr/>
        </p:nvPicPr>
        <p:blipFill>
          <a:blip r:embed="rId2"/>
          <a:stretch>
            <a:fillRect/>
          </a:stretch>
        </p:blipFill>
        <p:spPr>
          <a:xfrm>
            <a:off x="201749" y="4479345"/>
            <a:ext cx="3760651" cy="1012483"/>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pPr>
              <a:lnSpc>
                <a:spcPct val="90000"/>
              </a:lnSpc>
            </a:pPr>
            <a:r>
              <a:rPr lang="en-US" dirty="0"/>
              <a:t>Lab #3 Part 1  (ZYNQ 1) Use Vivado to Build an ARM Embedded System</a:t>
            </a:r>
            <a:endParaRPr lang="en-US" altLang="en-US" dirty="0"/>
          </a:p>
        </p:txBody>
      </p:sp>
      <p:sp>
        <p:nvSpPr>
          <p:cNvPr id="3" name="Text Placeholder 2"/>
          <p:cNvSpPr>
            <a:spLocks noGrp="1"/>
          </p:cNvSpPr>
          <p:nvPr>
            <p:ph type="body" sz="quarter" idx="10"/>
          </p:nvPr>
        </p:nvSpPr>
        <p:spPr/>
        <p:txBody>
          <a:bodyPr/>
          <a:lstStyle/>
          <a:p>
            <a:r>
              <a:rPr lang="en-US" dirty="0"/>
              <a:t>Lab #1: ZYNQ Lab 1 Use Vivado to Build Embedded Systems, pages ZYNQ1-1 to ZYNQ1-16.</a:t>
            </a:r>
            <a:endParaRPr lang="en-US" dirty="0"/>
          </a:p>
          <a:p>
            <a:pPr lvl="1"/>
            <a:r>
              <a:rPr lang="en-US" dirty="0"/>
              <a:t>Create a Vivado project for z Zynq system</a:t>
            </a:r>
            <a:endParaRPr lang="en-US" dirty="0"/>
          </a:p>
          <a:p>
            <a:pPr lvl="1"/>
            <a:r>
              <a:rPr lang="en-US" dirty="0"/>
              <a:t>Use the IP integrator to create an ARM hardware system</a:t>
            </a:r>
            <a:endParaRPr lang="en-US" dirty="0"/>
          </a:p>
          <a:p>
            <a:pPr lvl="1"/>
            <a:r>
              <a:rPr lang="en-US" dirty="0"/>
              <a:t>Use Software Development Kit (SDK) to create a standard memory test project</a:t>
            </a:r>
            <a:endParaRPr lang="en-US" dirty="0"/>
          </a:p>
          <a:p>
            <a:pPr lvl="1"/>
            <a:r>
              <a:rPr lang="en-US" dirty="0"/>
              <a:t>Run the memory test program on Zybo board </a:t>
            </a:r>
            <a:endParaRPr lang="en-US" dirty="0"/>
          </a:p>
          <a:p>
            <a:r>
              <a:rPr lang="en-US" dirty="0"/>
              <a:t>ARM Core CPU and DDR4 Memory Test</a:t>
            </a:r>
            <a:endParaRPr lang="en-US" dirty="0"/>
          </a:p>
          <a:p>
            <a:pPr lvl="1"/>
            <a:r>
              <a:rPr lang="de-DE" dirty="0"/>
              <a:t>512MB x32 DDR3 w/ 1050Mbps bandwidth</a:t>
            </a:r>
            <a:endParaRPr lang="en-US" dirty="0"/>
          </a:p>
          <a:p>
            <a:pPr lvl="1"/>
            <a:endParaRPr lang="en-US" dirty="0"/>
          </a:p>
          <a:p>
            <a:endParaRPr lang="en-US" dirty="0"/>
          </a:p>
          <a:p>
            <a:endParaRPr lang="en-US" dirty="0"/>
          </a:p>
        </p:txBody>
      </p:sp>
      <p:pic>
        <p:nvPicPr>
          <p:cNvPr id="2" name="Picture 1"/>
          <p:cNvPicPr>
            <a:picLocks noChangeAspect="1"/>
          </p:cNvPicPr>
          <p:nvPr/>
        </p:nvPicPr>
        <p:blipFill>
          <a:blip r:embed="rId1"/>
          <a:stretch>
            <a:fillRect/>
          </a:stretch>
        </p:blipFill>
        <p:spPr>
          <a:xfrm>
            <a:off x="899976" y="3898163"/>
            <a:ext cx="7839075" cy="2571750"/>
          </a:xfrm>
          <a:prstGeom prst="rect">
            <a:avLst/>
          </a:prstGeom>
        </p:spPr>
      </p:pic>
      <p:sp>
        <p:nvSpPr>
          <p:cNvPr id="5" name="Rounded Rectangular Callout 10"/>
          <p:cNvSpPr/>
          <p:nvPr/>
        </p:nvSpPr>
        <p:spPr bwMode="auto">
          <a:xfrm>
            <a:off x="176076" y="3939082"/>
            <a:ext cx="1447800" cy="381000"/>
          </a:xfrm>
          <a:prstGeom prst="wedgeRoundRectCallout">
            <a:avLst>
              <a:gd name="adj1" fmla="val 70436"/>
              <a:gd name="adj2" fmla="val 208674"/>
              <a:gd name="adj3" fmla="val 16667"/>
            </a:avLst>
          </a:prstGeom>
          <a:solidFill>
            <a:srgbClr val="FFFF00"/>
          </a:solidFill>
          <a:ln w="9525" cap="flat" cmpd="sng" algn="ctr">
            <a:solidFill>
              <a:schemeClr val="tx1"/>
            </a:solidFill>
            <a:prstDash val="solid"/>
            <a:miter lim="800000"/>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20000"/>
              </a:spcBef>
              <a:spcAft>
                <a:spcPct val="0"/>
              </a:spcAft>
              <a:buClrTx/>
              <a:buSzTx/>
              <a:buNone/>
            </a:pPr>
            <a:r>
              <a:rPr kumimoji="1" lang="en-US" sz="1400" b="0" i="0" u="none" strike="noStrike" cap="none" normalizeH="0" baseline="0" dirty="0">
                <a:ln>
                  <a:noFill/>
                </a:ln>
                <a:solidFill>
                  <a:srgbClr val="002060"/>
                </a:solidFill>
                <a:effectLst/>
                <a:latin typeface="Tahoma" panose="020B0604030504040204" pitchFamily="34" charset="0"/>
              </a:rPr>
              <a:t>ARM</a:t>
            </a:r>
            <a:r>
              <a:rPr kumimoji="1" lang="en-US" sz="1400" b="0" i="0" u="none" strike="noStrike" cap="none" normalizeH="0" dirty="0">
                <a:ln>
                  <a:noFill/>
                </a:ln>
                <a:solidFill>
                  <a:srgbClr val="002060"/>
                </a:solidFill>
                <a:effectLst/>
                <a:latin typeface="Tahoma" panose="020B0604030504040204" pitchFamily="34" charset="0"/>
              </a:rPr>
              <a:t> hard core</a:t>
            </a:r>
            <a:endParaRPr kumimoji="1" lang="en-US" sz="1400" b="0" i="0" u="none" strike="noStrike" cap="none" normalizeH="0" baseline="0" dirty="0">
              <a:ln>
                <a:noFill/>
              </a:ln>
              <a:solidFill>
                <a:srgbClr val="002060"/>
              </a:solidFill>
              <a:effectLst/>
              <a:latin typeface="Tahoma" panose="020B0604030504040204" pitchFamily="34" charset="0"/>
            </a:endParaRPr>
          </a:p>
        </p:txBody>
      </p:sp>
      <p:sp>
        <p:nvSpPr>
          <p:cNvPr id="6" name="Rounded Rectangular Callout 10"/>
          <p:cNvSpPr/>
          <p:nvPr/>
        </p:nvSpPr>
        <p:spPr bwMode="auto">
          <a:xfrm>
            <a:off x="7315200" y="2773269"/>
            <a:ext cx="1728923" cy="699654"/>
          </a:xfrm>
          <a:prstGeom prst="wedgeRoundRectCallout">
            <a:avLst>
              <a:gd name="adj1" fmla="val -41035"/>
              <a:gd name="adj2" fmla="val 211314"/>
              <a:gd name="adj3" fmla="val 16667"/>
            </a:avLst>
          </a:prstGeom>
          <a:solidFill>
            <a:srgbClr val="FFFF00"/>
          </a:solidFill>
          <a:ln w="9525" cap="flat" cmpd="sng" algn="ctr">
            <a:solidFill>
              <a:schemeClr val="tx1"/>
            </a:solidFill>
            <a:prstDash val="solid"/>
            <a:miter lim="800000"/>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20000"/>
              </a:spcBef>
              <a:spcAft>
                <a:spcPct val="0"/>
              </a:spcAft>
              <a:buClrTx/>
              <a:buSzTx/>
              <a:buNone/>
            </a:pPr>
            <a:r>
              <a:rPr lang="en-US" sz="1800" dirty="0">
                <a:solidFill>
                  <a:srgbClr val="002060"/>
                </a:solidFill>
                <a:effectLst/>
              </a:rPr>
              <a:t>DDR3 memory interface</a:t>
            </a:r>
            <a:endParaRPr kumimoji="1" lang="en-US" sz="1800" b="0" i="0" u="none" strike="noStrike" cap="none" normalizeH="0" baseline="0" dirty="0">
              <a:ln>
                <a:noFill/>
              </a:ln>
              <a:solidFill>
                <a:srgbClr val="002060"/>
              </a:solidFill>
              <a:effectLst/>
            </a:endParaRPr>
          </a:p>
        </p:txBody>
      </p:sp>
      <mc:AlternateContent xmlns:mc="http://schemas.openxmlformats.org/markup-compatibility/2006" xmlns:p14="http://schemas.microsoft.com/office/powerpoint/2010/main">
        <mc:Choice Requires="p14">
          <p:contentPart r:id="rId2" p14:bwMode="auto">
            <p14:nvContentPartPr>
              <p14:cNvPr id="4" name="Ink 3"/>
              <p14:cNvContentPartPr/>
              <p14:nvPr/>
            </p14:nvContentPartPr>
            <p14:xfrm>
              <a:off x="900720" y="2960280"/>
              <a:ext cx="7712280" cy="2663640"/>
            </p14:xfrm>
          </p:contentPart>
        </mc:Choice>
        <mc:Fallback xmlns="">
          <p:pic>
            <p:nvPicPr>
              <p:cNvPr id="4" name="Ink 3"/>
            </p:nvPicPr>
            <p:blipFill>
              <a:blip r:embed="rId3"/>
            </p:blipFill>
            <p:spPr>
              <a:xfrm>
                <a:off x="900720" y="2960280"/>
                <a:ext cx="7712280" cy="2663640"/>
              </a:xfrm>
              <a:prstGeom prst="rect"/>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1"/>
          <a:stretch>
            <a:fillRect/>
          </a:stretch>
        </p:blipFill>
        <p:spPr>
          <a:xfrm>
            <a:off x="2100262" y="219075"/>
            <a:ext cx="4943475" cy="6419850"/>
          </a:xfrm>
          <a:prstGeom prst="rect">
            <a:avLst/>
          </a:prstGeom>
        </p:spPr>
      </p:pic>
      <p:sp>
        <p:nvSpPr>
          <p:cNvPr id="6" name="Rounded Rectangular Callout 10"/>
          <p:cNvSpPr/>
          <p:nvPr/>
        </p:nvSpPr>
        <p:spPr bwMode="auto">
          <a:xfrm>
            <a:off x="7467600" y="1828800"/>
            <a:ext cx="1143001" cy="838200"/>
          </a:xfrm>
          <a:prstGeom prst="wedgeRoundRectCallout">
            <a:avLst>
              <a:gd name="adj1" fmla="val -160539"/>
              <a:gd name="adj2" fmla="val -127481"/>
              <a:gd name="adj3" fmla="val 16667"/>
            </a:avLst>
          </a:prstGeom>
          <a:solidFill>
            <a:srgbClr val="FFFF00"/>
          </a:solidFill>
          <a:ln w="9525" cap="flat" cmpd="sng" algn="ctr">
            <a:solidFill>
              <a:schemeClr val="tx1"/>
            </a:solidFill>
            <a:prstDash val="solid"/>
            <a:miter lim="800000"/>
            <a:headEnd type="none" w="med" len="med"/>
            <a:tailEnd type="none" w="med" len="med"/>
          </a:ln>
          <a:effectLst/>
        </p:spPr>
        <p:txBody>
          <a:bodyPr vert="horz" wrap="square" lIns="91440" tIns="45720" rIns="91440" bIns="45720" numCol="1" rtlCol="0" anchor="t" anchorCtr="0" compatLnSpc="1"/>
          <a:lstStyle/>
          <a:p>
            <a:pPr algn="ctr">
              <a:buNone/>
            </a:pPr>
            <a:r>
              <a:rPr lang="en-US" sz="1400" dirty="0">
                <a:solidFill>
                  <a:srgbClr val="002060"/>
                </a:solidFill>
                <a:effectLst/>
              </a:rPr>
              <a:t>DDR3 memory interface</a:t>
            </a:r>
            <a:endParaRPr kumimoji="1" lang="en-US" sz="1400" b="0" i="0" u="none" strike="noStrike" cap="none" normalizeH="0" baseline="0" dirty="0">
              <a:ln>
                <a:noFill/>
              </a:ln>
              <a:solidFill>
                <a:srgbClr val="002060"/>
              </a:solidFill>
              <a:effectLst/>
            </a:endParaRPr>
          </a:p>
        </p:txBody>
      </p:sp>
      <p:sp>
        <p:nvSpPr>
          <p:cNvPr id="5" name="Rounded Rectangular Callout 10"/>
          <p:cNvSpPr/>
          <p:nvPr/>
        </p:nvSpPr>
        <p:spPr bwMode="auto">
          <a:xfrm>
            <a:off x="609600" y="251402"/>
            <a:ext cx="1447800" cy="381000"/>
          </a:xfrm>
          <a:prstGeom prst="wedgeRoundRectCallout">
            <a:avLst>
              <a:gd name="adj1" fmla="val 70436"/>
              <a:gd name="adj2" fmla="val 208674"/>
              <a:gd name="adj3" fmla="val 16667"/>
            </a:avLst>
          </a:prstGeom>
          <a:solidFill>
            <a:srgbClr val="FFFF00"/>
          </a:solidFill>
          <a:ln w="9525" cap="flat" cmpd="sng" algn="ctr">
            <a:solidFill>
              <a:schemeClr val="tx1"/>
            </a:solidFill>
            <a:prstDash val="solid"/>
            <a:miter lim="800000"/>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20000"/>
              </a:spcBef>
              <a:spcAft>
                <a:spcPct val="0"/>
              </a:spcAft>
              <a:buClrTx/>
              <a:buSzTx/>
              <a:buNone/>
            </a:pPr>
            <a:r>
              <a:rPr kumimoji="1" lang="en-US" sz="1400" b="0" i="0" u="none" strike="noStrike" cap="none" normalizeH="0" baseline="0" dirty="0">
                <a:ln>
                  <a:noFill/>
                </a:ln>
                <a:solidFill>
                  <a:srgbClr val="002060"/>
                </a:solidFill>
                <a:effectLst/>
                <a:latin typeface="Tahoma" panose="020B0604030504040204" pitchFamily="34" charset="0"/>
              </a:rPr>
              <a:t>ARM</a:t>
            </a:r>
            <a:r>
              <a:rPr kumimoji="1" lang="en-US" sz="1400" b="0" i="0" u="none" strike="noStrike" cap="none" normalizeH="0" dirty="0">
                <a:ln>
                  <a:noFill/>
                </a:ln>
                <a:solidFill>
                  <a:srgbClr val="002060"/>
                </a:solidFill>
                <a:effectLst/>
                <a:latin typeface="Tahoma" panose="020B0604030504040204" pitchFamily="34" charset="0"/>
              </a:rPr>
              <a:t> hard core</a:t>
            </a:r>
            <a:endParaRPr kumimoji="1" lang="en-US" sz="1400" b="0" i="0" u="none" strike="noStrike" cap="none" normalizeH="0" baseline="0" dirty="0">
              <a:ln>
                <a:noFill/>
              </a:ln>
              <a:solidFill>
                <a:srgbClr val="002060"/>
              </a:solidFill>
              <a:effectLst/>
              <a:latin typeface="Tahoma" panose="020B060403050404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pPr>
              <a:lnSpc>
                <a:spcPct val="90000"/>
              </a:lnSpc>
            </a:pPr>
            <a:r>
              <a:rPr lang="en-US" dirty="0"/>
              <a:t>Lab #3 Part 1 (ZYNQ 1) SDK and Complete Display</a:t>
            </a:r>
            <a:endParaRPr lang="en-US" altLang="en-US" dirty="0"/>
          </a:p>
        </p:txBody>
      </p:sp>
      <p:sp>
        <p:nvSpPr>
          <p:cNvPr id="3" name="Text Placeholder 2"/>
          <p:cNvSpPr>
            <a:spLocks noGrp="1"/>
          </p:cNvSpPr>
          <p:nvPr>
            <p:ph type="body" sz="quarter" idx="10"/>
          </p:nvPr>
        </p:nvSpPr>
        <p:spPr/>
        <p:txBody>
          <a:bodyPr/>
          <a:lstStyle/>
          <a:p>
            <a:r>
              <a:rPr lang="en-US" dirty="0"/>
              <a:t>Software Development Kit (SDK)</a:t>
            </a:r>
            <a:endParaRPr lang="en-US" dirty="0"/>
          </a:p>
          <a:p>
            <a:r>
              <a:rPr lang="en-US" dirty="0"/>
              <a:t>--Memory Test Application Complete--</a:t>
            </a:r>
            <a:endParaRPr lang="en-US" dirty="0"/>
          </a:p>
          <a:p>
            <a:endParaRPr lang="en-US" dirty="0"/>
          </a:p>
          <a:p>
            <a:endParaRPr lang="en-US" dirty="0"/>
          </a:p>
        </p:txBody>
      </p:sp>
      <p:pic>
        <p:nvPicPr>
          <p:cNvPr id="7" name="Picture 6"/>
          <p:cNvPicPr>
            <a:picLocks noChangeAspect="1"/>
          </p:cNvPicPr>
          <p:nvPr/>
        </p:nvPicPr>
        <p:blipFill>
          <a:blip r:embed="rId1"/>
          <a:stretch>
            <a:fillRect/>
          </a:stretch>
        </p:blipFill>
        <p:spPr>
          <a:xfrm>
            <a:off x="20782" y="1657335"/>
            <a:ext cx="9144000" cy="4789487"/>
          </a:xfrm>
          <a:prstGeom prst="rect">
            <a:avLst/>
          </a:prstGeom>
        </p:spPr>
      </p:pic>
      <mc:AlternateContent xmlns:mc="http://schemas.openxmlformats.org/markup-compatibility/2006" xmlns:p14="http://schemas.microsoft.com/office/powerpoint/2010/main">
        <mc:Choice Requires="p14">
          <p:contentPart r:id="rId2" p14:bwMode="auto">
            <p14:nvContentPartPr>
              <p14:cNvPr id="2" name="Ink 1"/>
              <p14:cNvContentPartPr/>
              <p14:nvPr/>
            </p14:nvContentPartPr>
            <p14:xfrm>
              <a:off x="1912320" y="4034880"/>
              <a:ext cx="4917600" cy="2464560"/>
            </p14:xfrm>
          </p:contentPart>
        </mc:Choice>
        <mc:Fallback xmlns="">
          <p:pic>
            <p:nvPicPr>
              <p:cNvPr id="2" name="Ink 1"/>
            </p:nvPicPr>
            <p:blipFill>
              <a:blip r:embed="rId3"/>
            </p:blipFill>
            <p:spPr>
              <a:xfrm>
                <a:off x="1912320" y="4034880"/>
                <a:ext cx="4917600" cy="2464560"/>
              </a:xfrm>
              <a:prstGeom prst="rect"/>
            </p:spPr>
          </p:pic>
        </mc:Fallback>
      </mc:AlternateContent>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1"/>
          <a:stretch>
            <a:fillRect/>
          </a:stretch>
        </p:blipFill>
        <p:spPr>
          <a:xfrm>
            <a:off x="389382" y="37382"/>
            <a:ext cx="8365236" cy="3135621"/>
          </a:xfrm>
          <a:prstGeom prst="rect">
            <a:avLst/>
          </a:prstGeom>
        </p:spPr>
      </p:pic>
      <p:pic>
        <p:nvPicPr>
          <p:cNvPr id="3" name="Picture 2"/>
          <p:cNvPicPr>
            <a:picLocks noChangeAspect="1"/>
          </p:cNvPicPr>
          <p:nvPr/>
        </p:nvPicPr>
        <p:blipFill>
          <a:blip r:embed="rId2"/>
          <a:stretch>
            <a:fillRect/>
          </a:stretch>
        </p:blipFill>
        <p:spPr>
          <a:xfrm>
            <a:off x="38100" y="3200400"/>
            <a:ext cx="7848600" cy="3171537"/>
          </a:xfrm>
          <a:prstGeom prst="rect">
            <a:avLst/>
          </a:prstGeom>
        </p:spPr>
      </p:pic>
      <p:sp>
        <p:nvSpPr>
          <p:cNvPr id="2" name="TextBox 1"/>
          <p:cNvSpPr txBox="1"/>
          <p:nvPr/>
        </p:nvSpPr>
        <p:spPr>
          <a:xfrm>
            <a:off x="6781800" y="5562600"/>
            <a:ext cx="2209800" cy="738664"/>
          </a:xfrm>
          <a:prstGeom prst="rect">
            <a:avLst/>
          </a:prstGeom>
          <a:noFill/>
        </p:spPr>
        <p:txBody>
          <a:bodyPr wrap="square" rtlCol="0">
            <a:spAutoFit/>
          </a:bodyPr>
          <a:lstStyle/>
          <a:p>
            <a:pPr>
              <a:buNone/>
            </a:pPr>
            <a:r>
              <a:rPr lang="en-US" sz="1400" dirty="0">
                <a:solidFill>
                  <a:srgbClr val="002060"/>
                </a:solidFill>
                <a:effectLst/>
              </a:rPr>
              <a:t>https://www.xilinx.com/products/boards-and-kits/vcu129.html</a:t>
            </a:r>
            <a:endParaRPr lang="en-US" sz="1400" dirty="0">
              <a:solidFill>
                <a:srgbClr val="002060"/>
              </a:solidFill>
              <a:effectLst/>
            </a:endParaRPr>
          </a:p>
        </p:txBody>
      </p:sp>
      <p:sp>
        <p:nvSpPr>
          <p:cNvPr id="5" name="Rectangle: Rounded Corners 4"/>
          <p:cNvSpPr/>
          <p:nvPr/>
        </p:nvSpPr>
        <p:spPr bwMode="auto">
          <a:xfrm>
            <a:off x="6172200" y="2106902"/>
            <a:ext cx="2514600" cy="1066800"/>
          </a:xfrm>
          <a:prstGeom prst="roundRect">
            <a:avLst/>
          </a:prstGeom>
          <a:solidFill>
            <a:srgbClr val="92D050"/>
          </a:solidFill>
          <a:ln w="9525" cap="flat" cmpd="sng" algn="ctr">
            <a:solidFill>
              <a:schemeClr val="tx1"/>
            </a:solidFill>
            <a:prstDash val="solid"/>
            <a:miter lim="800000"/>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20000"/>
              </a:spcBef>
              <a:spcAft>
                <a:spcPct val="0"/>
              </a:spcAft>
              <a:buClrTx/>
              <a:buSzTx/>
              <a:buNone/>
            </a:pPr>
            <a:r>
              <a:rPr kumimoji="1" lang="en-US" sz="2000" b="0" i="0" u="none" strike="noStrike" cap="none" normalizeH="0" baseline="0" dirty="0">
                <a:ln>
                  <a:noFill/>
                </a:ln>
                <a:solidFill>
                  <a:srgbClr val="0070C0"/>
                </a:solidFill>
                <a:effectLst/>
                <a:latin typeface="Tahoma" panose="020B0604030504040204" pitchFamily="34" charset="0"/>
              </a:rPr>
              <a:t>Price: $14,995</a:t>
            </a:r>
            <a:endParaRPr kumimoji="1" lang="en-US" sz="2000" b="0" i="0" u="none" strike="noStrike" cap="none" normalizeH="0" baseline="0" dirty="0">
              <a:ln>
                <a:noFill/>
              </a:ln>
              <a:solidFill>
                <a:srgbClr val="0070C0"/>
              </a:solidFill>
              <a:effectLst/>
              <a:latin typeface="Tahoma" panose="020B0604030504040204" pitchFamily="34"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Time to Get Ready for PAM4!</a:t>
            </a:r>
            <a:r>
              <a:rPr lang="en-US" sz="1100" dirty="0"/>
              <a:t> (</a:t>
            </a:r>
            <a:r>
              <a:rPr lang="en-US" sz="1100" dirty="0">
                <a:hlinkClick r:id="rId1"/>
              </a:rPr>
              <a:t>https://www.tek.com/blog/time-get-ready-pam4</a:t>
            </a:r>
            <a:r>
              <a:rPr lang="en-US" sz="1100" dirty="0"/>
              <a:t>)</a:t>
            </a:r>
            <a:endParaRPr lang="en-US" sz="1100" dirty="0"/>
          </a:p>
        </p:txBody>
      </p:sp>
      <p:pic>
        <p:nvPicPr>
          <p:cNvPr id="1026" name="Picture 2" descr="Thumbnai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580377"/>
            <a:ext cx="4800600" cy="251423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Thumbnai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92470" y="914400"/>
            <a:ext cx="3309075" cy="3438525"/>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Thumbnai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6273" y="3763386"/>
            <a:ext cx="4724400" cy="275733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dirty="0"/>
              <a:t>56G PAM4 Technology</a:t>
            </a:r>
            <a:endParaRPr lang="en-US" dirty="0"/>
          </a:p>
        </p:txBody>
      </p:sp>
      <p:sp>
        <p:nvSpPr>
          <p:cNvPr id="2" name="Text Placeholder 1"/>
          <p:cNvSpPr>
            <a:spLocks noGrp="1"/>
          </p:cNvSpPr>
          <p:nvPr>
            <p:ph type="body" sz="quarter" idx="10"/>
          </p:nvPr>
        </p:nvSpPr>
        <p:spPr>
          <a:prstGeom prst="rect">
            <a:avLst/>
          </a:prstGeom>
        </p:spPr>
        <p:txBody>
          <a:bodyPr/>
          <a:lstStyle/>
          <a:p>
            <a:r>
              <a:rPr lang="en-US" dirty="0">
                <a:hlinkClick r:id="rId1"/>
              </a:rPr>
              <a:t>http://www.xilinx.com/products/technology/high-speed-serial/56g.html</a:t>
            </a:r>
            <a:endParaRPr lang="en-US" dirty="0"/>
          </a:p>
          <a:p>
            <a:r>
              <a:rPr lang="en-US" dirty="0"/>
              <a:t>Breaks through the physical limitations of data transmission at 50G+ line rates</a:t>
            </a:r>
            <a:endParaRPr lang="en-US" dirty="0"/>
          </a:p>
          <a:p>
            <a:r>
              <a:rPr lang="en-US" dirty="0"/>
              <a:t>PAM4 Modulation as the Way Forward</a:t>
            </a:r>
            <a:endParaRPr lang="en-US" dirty="0"/>
          </a:p>
          <a:p>
            <a:pPr lvl="1"/>
            <a:r>
              <a:rPr lang="en-US" dirty="0"/>
              <a:t>PAM4 (or 4-level Pulse Amplitude Modulation) has been recognized as the most scalable multi-level signaling protocol for next-generation line rates, and Xilinx is helping drive 56G PAM4 standardization efforts within both the Optical Internetworking Forum (OIF) and the Institute of Electrical and Electronics Engineers (IEEE).</a:t>
            </a:r>
            <a:endParaRPr lang="en-US" dirty="0"/>
          </a:p>
          <a:p>
            <a:r>
              <a:rPr lang="en-US" dirty="0"/>
              <a:t>Paving the Way Forward for Next Generation Ethernet</a:t>
            </a:r>
            <a:endParaRPr lang="en-US" dirty="0"/>
          </a:p>
          <a:p>
            <a:pPr lvl="1"/>
            <a:r>
              <a:rPr lang="en-US" dirty="0"/>
              <a:t>Cloud Computing, Industrial IoT, and Software-Defined Networks applications</a:t>
            </a:r>
            <a:endParaRPr lang="en-US" dirty="0"/>
          </a:p>
          <a:p>
            <a:pPr lvl="1"/>
            <a:r>
              <a:rPr lang="en-US" dirty="0"/>
              <a:t>Scale 50G, 100G, 400G ports, as well as terabit interfaces</a:t>
            </a:r>
            <a:endParaRPr 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dirty="0"/>
              <a:t>72 GS/s PAM 4 Signal Generator</a:t>
            </a:r>
            <a:endParaRPr lang="en-US" dirty="0"/>
          </a:p>
        </p:txBody>
      </p:sp>
      <p:sp>
        <p:nvSpPr>
          <p:cNvPr id="4" name="Text Placeholder 3"/>
          <p:cNvSpPr>
            <a:spLocks noGrp="1"/>
          </p:cNvSpPr>
          <p:nvPr>
            <p:ph type="body" sz="quarter" idx="10"/>
          </p:nvPr>
        </p:nvSpPr>
        <p:spPr>
          <a:prstGeom prst="rect">
            <a:avLst/>
          </a:prstGeom>
        </p:spPr>
        <p:txBody>
          <a:bodyPr/>
          <a:lstStyle/>
          <a:p>
            <a:r>
              <a:rPr lang="en-US" dirty="0"/>
              <a:t>PAM 4 Signal generated on AWG6020 with 72 GS/s Sample rate.</a:t>
            </a:r>
            <a:endParaRPr lang="en-US" dirty="0"/>
          </a:p>
          <a:p>
            <a:r>
              <a:rPr lang="en-US" dirty="0"/>
              <a:t>24 GH analog</a:t>
            </a:r>
            <a:endParaRPr lang="en-US" dirty="0"/>
          </a:p>
        </p:txBody>
      </p:sp>
      <p:sp>
        <p:nvSpPr>
          <p:cNvPr id="2" name="Rectangle 1"/>
          <p:cNvSpPr/>
          <p:nvPr/>
        </p:nvSpPr>
        <p:spPr>
          <a:xfrm>
            <a:off x="4291149" y="6011423"/>
            <a:ext cx="4572000" cy="738664"/>
          </a:xfrm>
          <a:prstGeom prst="rect">
            <a:avLst/>
          </a:prstGeom>
        </p:spPr>
        <p:txBody>
          <a:bodyPr>
            <a:spAutoFit/>
          </a:bodyPr>
          <a:lstStyle/>
          <a:p>
            <a:pPr>
              <a:buNone/>
            </a:pPr>
            <a:r>
              <a:rPr lang="en-US" sz="1400" dirty="0">
                <a:solidFill>
                  <a:srgbClr val="0070C0"/>
                </a:solidFill>
                <a:effectLst/>
              </a:rPr>
              <a:t>(</a:t>
            </a:r>
            <a:r>
              <a:rPr lang="en-US" sz="1400" dirty="0">
                <a:solidFill>
                  <a:srgbClr val="0070C0"/>
                </a:solidFill>
                <a:effectLst/>
                <a:hlinkClick r:id="rId1"/>
              </a:rPr>
              <a:t>http://micram.net/wp-content/uploads/2014/11/AWG6020-Reference-Only-Data-Sheet-November-2014.pdf</a:t>
            </a:r>
            <a:r>
              <a:rPr lang="en-US" sz="1400" dirty="0">
                <a:solidFill>
                  <a:srgbClr val="0070C0"/>
                </a:solidFill>
                <a:effectLst/>
              </a:rPr>
              <a:t>)</a:t>
            </a:r>
            <a:endParaRPr lang="en-US" sz="1400" dirty="0">
              <a:solidFill>
                <a:srgbClr val="0070C0"/>
              </a:solidFill>
              <a:effectLst/>
            </a:endParaRPr>
          </a:p>
        </p:txBody>
      </p:sp>
      <p:pic>
        <p:nvPicPr>
          <p:cNvPr id="6" name="Picture 5"/>
          <p:cNvPicPr>
            <a:picLocks noChangeAspect="1"/>
          </p:cNvPicPr>
          <p:nvPr/>
        </p:nvPicPr>
        <p:blipFill>
          <a:blip r:embed="rId2"/>
          <a:stretch>
            <a:fillRect/>
          </a:stretch>
        </p:blipFill>
        <p:spPr>
          <a:xfrm>
            <a:off x="1046250" y="4124885"/>
            <a:ext cx="7262949" cy="1813425"/>
          </a:xfrm>
          <a:prstGeom prst="rect">
            <a:avLst/>
          </a:prstGeom>
        </p:spPr>
      </p:pic>
      <p:pic>
        <p:nvPicPr>
          <p:cNvPr id="7" name="Picture 6"/>
          <p:cNvPicPr>
            <a:picLocks noChangeAspect="1"/>
          </p:cNvPicPr>
          <p:nvPr/>
        </p:nvPicPr>
        <p:blipFill>
          <a:blip r:embed="rId3"/>
          <a:stretch>
            <a:fillRect/>
          </a:stretch>
        </p:blipFill>
        <p:spPr>
          <a:xfrm>
            <a:off x="492301" y="1365238"/>
            <a:ext cx="8370848" cy="2686534"/>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5562600" y="152400"/>
            <a:ext cx="3424153" cy="3873033"/>
          </a:xfrm>
          <a:prstGeom prst="rect">
            <a:avLst/>
          </a:prstGeom>
        </p:spPr>
      </p:pic>
      <p:pic>
        <p:nvPicPr>
          <p:cNvPr id="5" name="Picture 4"/>
          <p:cNvPicPr>
            <a:picLocks noChangeAspect="1"/>
          </p:cNvPicPr>
          <p:nvPr/>
        </p:nvPicPr>
        <p:blipFill>
          <a:blip r:embed="rId2"/>
          <a:stretch>
            <a:fillRect/>
          </a:stretch>
        </p:blipFill>
        <p:spPr>
          <a:xfrm>
            <a:off x="129815" y="3576810"/>
            <a:ext cx="5668552" cy="2900190"/>
          </a:xfrm>
          <a:prstGeom prst="rect">
            <a:avLst/>
          </a:prstGeom>
        </p:spPr>
      </p:pic>
      <p:sp>
        <p:nvSpPr>
          <p:cNvPr id="8" name="TextBox 7"/>
          <p:cNvSpPr txBox="1"/>
          <p:nvPr/>
        </p:nvSpPr>
        <p:spPr>
          <a:xfrm>
            <a:off x="609600" y="381000"/>
            <a:ext cx="3581400" cy="2185214"/>
          </a:xfrm>
          <a:prstGeom prst="rect">
            <a:avLst/>
          </a:prstGeom>
          <a:noFill/>
        </p:spPr>
        <p:txBody>
          <a:bodyPr wrap="square" rtlCol="0">
            <a:spAutoFit/>
          </a:bodyPr>
          <a:lstStyle/>
          <a:p>
            <a:pPr>
              <a:buNone/>
            </a:pPr>
            <a:r>
              <a:rPr lang="en-US" sz="2000" dirty="0">
                <a:solidFill>
                  <a:srgbClr val="0070C0"/>
                </a:solidFill>
                <a:effectLst/>
              </a:rPr>
              <a:t>Intel buys Altera</a:t>
            </a:r>
            <a:endParaRPr lang="en-US" sz="2000" dirty="0">
              <a:solidFill>
                <a:srgbClr val="0070C0"/>
              </a:solidFill>
              <a:effectLst/>
            </a:endParaRPr>
          </a:p>
          <a:p>
            <a:pPr>
              <a:buNone/>
            </a:pPr>
            <a:r>
              <a:rPr lang="en-US" sz="2000" dirty="0">
                <a:solidFill>
                  <a:srgbClr val="0070C0"/>
                </a:solidFill>
              </a:rPr>
              <a:t>for $16.7 Billions</a:t>
            </a:r>
            <a:endParaRPr lang="en-US" sz="2000" dirty="0">
              <a:solidFill>
                <a:srgbClr val="0070C0"/>
              </a:solidFill>
              <a:effectLst/>
            </a:endParaRPr>
          </a:p>
          <a:p>
            <a:pPr>
              <a:buNone/>
            </a:pPr>
            <a:r>
              <a:rPr lang="en-US" sz="2000" dirty="0">
                <a:solidFill>
                  <a:srgbClr val="0070C0"/>
                </a:solidFill>
                <a:effectLst/>
              </a:rPr>
              <a:t>June 1, 2015</a:t>
            </a:r>
            <a:endParaRPr lang="en-US" sz="2000" dirty="0">
              <a:solidFill>
                <a:srgbClr val="0070C0"/>
              </a:solidFill>
              <a:effectLst/>
            </a:endParaRPr>
          </a:p>
          <a:p>
            <a:pPr>
              <a:buNone/>
            </a:pPr>
            <a:endParaRPr lang="en-US" sz="2000" dirty="0">
              <a:solidFill>
                <a:srgbClr val="0070C0"/>
              </a:solidFill>
              <a:effectLst/>
            </a:endParaRPr>
          </a:p>
          <a:p>
            <a:pPr>
              <a:buNone/>
            </a:pPr>
            <a:r>
              <a:rPr lang="en-US" sz="2000" dirty="0">
                <a:solidFill>
                  <a:srgbClr val="0070C0"/>
                </a:solidFill>
                <a:effectLst/>
              </a:rPr>
              <a:t>Altera is Number 2 FPGA company in USA after Xilinx </a:t>
            </a:r>
            <a:endParaRPr lang="en-US" sz="2000" dirty="0">
              <a:solidFill>
                <a:srgbClr val="0070C0"/>
              </a:solidFill>
              <a:effectLst/>
            </a:endParaRPr>
          </a:p>
        </p:txBody>
      </p:sp>
    </p:spTree>
  </p:cSld>
  <p:clrMapOvr>
    <a:masterClrMapping/>
  </p:clrMapOvr>
</p:sld>
</file>

<file path=ppt/theme/theme1.xml><?xml version="1.0" encoding="utf-8"?>
<a:theme xmlns:a="http://schemas.openxmlformats.org/drawingml/2006/main" name="slide with bullets 2020HUST">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Default Design">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20000"/>
          </a:spcBef>
          <a:spcAft>
            <a:spcPct val="0"/>
          </a:spcAft>
          <a:buClrTx/>
          <a:buSzTx/>
          <a:buFontTx/>
          <a:buChar char="•"/>
          <a:defRPr kumimoji="1" lang="en-US" sz="30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20000"/>
          </a:spcBef>
          <a:spcAft>
            <a:spcPct val="0"/>
          </a:spcAft>
          <a:buClrTx/>
          <a:buSzTx/>
          <a:buFontTx/>
          <a:buChar char="•"/>
          <a:defRPr kumimoji="1" lang="en-US" sz="30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Default Design 1">
        <a:dk1>
          <a:srgbClr val="4D4D4D"/>
        </a:dk1>
        <a:lt1>
          <a:srgbClr val="FFFFFF"/>
        </a:lt1>
        <a:dk2>
          <a:srgbClr val="006666"/>
        </a:dk2>
        <a:lt2>
          <a:srgbClr val="CC9900"/>
        </a:lt2>
        <a:accent1>
          <a:srgbClr val="CC9900"/>
        </a:accent1>
        <a:accent2>
          <a:srgbClr val="800000"/>
        </a:accent2>
        <a:accent3>
          <a:srgbClr val="AAB8B8"/>
        </a:accent3>
        <a:accent4>
          <a:srgbClr val="DADADA"/>
        </a:accent4>
        <a:accent5>
          <a:srgbClr val="E2CAAA"/>
        </a:accent5>
        <a:accent6>
          <a:srgbClr val="730000"/>
        </a:accent6>
        <a:hlink>
          <a:srgbClr val="C0C0C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10000"/>
        </a:dk1>
        <a:lt1>
          <a:srgbClr val="C0C0C0"/>
        </a:lt1>
        <a:dk2>
          <a:srgbClr val="010000"/>
        </a:dk2>
        <a:lt2>
          <a:srgbClr val="C0C0C0"/>
        </a:lt2>
        <a:accent1>
          <a:srgbClr val="969696"/>
        </a:accent1>
        <a:accent2>
          <a:srgbClr val="000000"/>
        </a:accent2>
        <a:accent3>
          <a:srgbClr val="DCDCDC"/>
        </a:accent3>
        <a:accent4>
          <a:srgbClr val="010000"/>
        </a:accent4>
        <a:accent5>
          <a:srgbClr val="C9C9C9"/>
        </a:accent5>
        <a:accent6>
          <a:srgbClr val="000000"/>
        </a:accent6>
        <a:hlink>
          <a:srgbClr val="FFFFFF"/>
        </a:hlink>
        <a:folHlink>
          <a:srgbClr val="EAEAEA"/>
        </a:folHlink>
      </a:clrScheme>
      <a:clrMap bg1="lt1" tx1="dk1" bg2="lt2" tx2="dk2" accent1="accent1" accent2="accent2" accent3="accent3" accent4="accent4" accent5="accent5" accent6="accent6" hlink="hlink" folHlink="folHlink"/>
    </a:extraClrScheme>
    <a:extraClrScheme>
      <a:clrScheme name="Default Design 3">
        <a:dk1>
          <a:srgbClr val="4D4D4D"/>
        </a:dk1>
        <a:lt1>
          <a:srgbClr val="99CCFF"/>
        </a:lt1>
        <a:dk2>
          <a:srgbClr val="4D4D4D"/>
        </a:dk2>
        <a:lt2>
          <a:srgbClr val="000000"/>
        </a:lt2>
        <a:accent1>
          <a:srgbClr val="990099"/>
        </a:accent1>
        <a:accent2>
          <a:srgbClr val="FFCC00"/>
        </a:accent2>
        <a:accent3>
          <a:srgbClr val="CAE2FF"/>
        </a:accent3>
        <a:accent4>
          <a:srgbClr val="404040"/>
        </a:accent4>
        <a:accent5>
          <a:srgbClr val="CAAACA"/>
        </a:accent5>
        <a:accent6>
          <a:srgbClr val="E7B900"/>
        </a:accent6>
        <a:hlink>
          <a:srgbClr val="FFFFFF"/>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00"/>
        </a:lt1>
        <a:dk2>
          <a:srgbClr val="000066"/>
        </a:dk2>
        <a:lt2>
          <a:srgbClr val="99CC00"/>
        </a:lt2>
        <a:accent1>
          <a:srgbClr val="99CC00"/>
        </a:accent1>
        <a:accent2>
          <a:srgbClr val="FFFF00"/>
        </a:accent2>
        <a:accent3>
          <a:srgbClr val="AAAAB8"/>
        </a:accent3>
        <a:accent4>
          <a:srgbClr val="DADA00"/>
        </a:accent4>
        <a:accent5>
          <a:srgbClr val="CAE2AA"/>
        </a:accent5>
        <a:accent6>
          <a:srgbClr val="E7E700"/>
        </a:accent6>
        <a:hlink>
          <a:srgbClr val="9999FF"/>
        </a:hlink>
        <a:folHlink>
          <a:srgbClr val="9933FF"/>
        </a:folHlink>
      </a:clrScheme>
      <a:clrMap bg1="dk2" tx1="lt1" bg2="dk1" tx2="lt2" accent1="accent1" accent2="accent2" accent3="accent3" accent4="accent4" accent5="accent5" accent6="accent6" hlink="hlink" folHlink="folHlink"/>
    </a:extraClrScheme>
    <a:extraClrScheme>
      <a:clrScheme name="Default Design 5">
        <a:dk1>
          <a:srgbClr val="969696"/>
        </a:dk1>
        <a:lt1>
          <a:srgbClr val="FFCC00"/>
        </a:lt1>
        <a:dk2>
          <a:srgbClr val="FF6600"/>
        </a:dk2>
        <a:lt2>
          <a:srgbClr val="009900"/>
        </a:lt2>
        <a:accent1>
          <a:srgbClr val="FFCC00"/>
        </a:accent1>
        <a:accent2>
          <a:srgbClr val="009900"/>
        </a:accent2>
        <a:accent3>
          <a:srgbClr val="FFB8AA"/>
        </a:accent3>
        <a:accent4>
          <a:srgbClr val="DAAE00"/>
        </a:accent4>
        <a:accent5>
          <a:srgbClr val="FFE2AA"/>
        </a:accent5>
        <a:accent6>
          <a:srgbClr val="008A00"/>
        </a:accent6>
        <a:hlink>
          <a:srgbClr val="FFFFFF"/>
        </a:hlink>
        <a:folHlink>
          <a:srgbClr val="FF9966"/>
        </a:folHlink>
      </a:clrScheme>
      <a:clrMap bg1="dk2" tx1="lt1" bg2="dk1" tx2="lt2" accent1="accent1" accent2="accent2" accent3="accent3" accent4="accent4" accent5="accent5" accent6="accent6" hlink="hlink" folHlink="folHlink"/>
    </a:extraClrScheme>
    <a:extraClrScheme>
      <a:clrScheme name="Default Design 6">
        <a:dk1>
          <a:srgbClr val="000000"/>
        </a:dk1>
        <a:lt1>
          <a:srgbClr val="FFCC00"/>
        </a:lt1>
        <a:dk2>
          <a:srgbClr val="336600"/>
        </a:dk2>
        <a:lt2>
          <a:srgbClr val="969696"/>
        </a:lt2>
        <a:accent1>
          <a:srgbClr val="336600"/>
        </a:accent1>
        <a:accent2>
          <a:srgbClr val="CCCC00"/>
        </a:accent2>
        <a:accent3>
          <a:srgbClr val="FFE2AA"/>
        </a:accent3>
        <a:accent4>
          <a:srgbClr val="000000"/>
        </a:accent4>
        <a:accent5>
          <a:srgbClr val="ADB8AA"/>
        </a:accent5>
        <a:accent6>
          <a:srgbClr val="B9B900"/>
        </a:accent6>
        <a:hlink>
          <a:srgbClr val="FFFFFF"/>
        </a:hlink>
        <a:folHlink>
          <a:srgbClr val="FFFFAF"/>
        </a:folHlink>
      </a:clrScheme>
      <a:clrMap bg1="lt1" tx1="dk1" bg2="lt2" tx2="dk2" accent1="accent1" accent2="accent2" accent3="accent3" accent4="accent4" accent5="accent5" accent6="accent6" hlink="hlink" folHlink="folHlink"/>
    </a:extraClrScheme>
    <a:extraClrScheme>
      <a:clrScheme name="Default Design 7">
        <a:dk1>
          <a:srgbClr val="010000"/>
        </a:dk1>
        <a:lt1>
          <a:srgbClr val="99CCFF"/>
        </a:lt1>
        <a:dk2>
          <a:srgbClr val="666633"/>
        </a:dk2>
        <a:lt2>
          <a:srgbClr val="969696"/>
        </a:lt2>
        <a:accent1>
          <a:srgbClr val="666633"/>
        </a:accent1>
        <a:accent2>
          <a:srgbClr val="FFCC00"/>
        </a:accent2>
        <a:accent3>
          <a:srgbClr val="CAE2FF"/>
        </a:accent3>
        <a:accent4>
          <a:srgbClr val="010000"/>
        </a:accent4>
        <a:accent5>
          <a:srgbClr val="B8B8AD"/>
        </a:accent5>
        <a:accent6>
          <a:srgbClr val="E7B900"/>
        </a:accent6>
        <a:hlink>
          <a:srgbClr val="FFFFFF"/>
        </a:hlink>
        <a:folHlink>
          <a:srgbClr val="CCECFF"/>
        </a:folHlink>
      </a:clrScheme>
      <a:clrMap bg1="lt1" tx1="dk1" bg2="lt2" tx2="dk2" accent1="accent1" accent2="accent2" accent3="accent3" accent4="accent4" accent5="accent5" accent6="accent6" hlink="hlink" folHlink="folHlink"/>
    </a:extraClrScheme>
    <a:extraClrScheme>
      <a:clrScheme name="Default Design 8">
        <a:dk1>
          <a:srgbClr val="9900CC"/>
        </a:dk1>
        <a:lt1>
          <a:srgbClr val="FFCC00"/>
        </a:lt1>
        <a:dk2>
          <a:srgbClr val="FF3300"/>
        </a:dk2>
        <a:lt2>
          <a:srgbClr val="969696"/>
        </a:lt2>
        <a:accent1>
          <a:srgbClr val="FF3300"/>
        </a:accent1>
        <a:accent2>
          <a:srgbClr val="FFCC00"/>
        </a:accent2>
        <a:accent3>
          <a:srgbClr val="FFE2AA"/>
        </a:accent3>
        <a:accent4>
          <a:srgbClr val="8200AE"/>
        </a:accent4>
        <a:accent5>
          <a:srgbClr val="FFADAA"/>
        </a:accent5>
        <a:accent6>
          <a:srgbClr val="E7B900"/>
        </a:accent6>
        <a:hlink>
          <a:srgbClr val="FFFFFF"/>
        </a:hlink>
        <a:folHlink>
          <a:srgbClr val="FFFFC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Lecture_template 1fall2020HUST</Template>
  <TotalTime>0</TotalTime>
  <Words>12827</Words>
  <Application>WPS 演示</Application>
  <PresentationFormat>On-screen Show (4:3)</PresentationFormat>
  <Paragraphs>539</Paragraphs>
  <Slides>46</Slides>
  <Notes>41</Notes>
  <HiddenSlides>0</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46</vt:i4>
      </vt:variant>
    </vt:vector>
  </HeadingPairs>
  <TitlesOfParts>
    <vt:vector size="61" baseType="lpstr">
      <vt:lpstr>Arial</vt:lpstr>
      <vt:lpstr>宋体</vt:lpstr>
      <vt:lpstr>Wingdings</vt:lpstr>
      <vt:lpstr>Tahoma</vt:lpstr>
      <vt:lpstr>Times</vt:lpstr>
      <vt:lpstr>Times New Roman</vt:lpstr>
      <vt:lpstr>Courier New</vt:lpstr>
      <vt:lpstr>Vivaldi</vt:lpstr>
      <vt:lpstr>微软雅黑</vt:lpstr>
      <vt:lpstr>Arial Unicode MS</vt:lpstr>
      <vt:lpstr>Calibri</vt:lpstr>
      <vt:lpstr>MS PGothic</vt:lpstr>
      <vt:lpstr>Arial</vt:lpstr>
      <vt:lpstr>Segoe Print</vt:lpstr>
      <vt:lpstr>slide with bullets 2020HUST</vt:lpstr>
      <vt:lpstr>Lecture 4-1 Introduction to Zynq, Zybo, Vivado, Lab #3-1</vt:lpstr>
      <vt:lpstr>Xilinx Unified 2019.2 Installer Requires 75.42 GB of Disk Space</vt:lpstr>
      <vt:lpstr>Xilinx SoC FPGA Powers Baidu’s Apollo Driverless Platform (Jan 2, 2020) </vt:lpstr>
      <vt:lpstr>Xilinx SoC XAZU5EV-1SFVC784Q (Jan 2, 2020) </vt:lpstr>
      <vt:lpstr>PowerPoint 演示文稿</vt:lpstr>
      <vt:lpstr>Time to Get Ready for PAM4! (https://www.tek.com/blog/time-get-ready-pam4)</vt:lpstr>
      <vt:lpstr>56G PAM4 Technology</vt:lpstr>
      <vt:lpstr>72 GS/s PAM 4 Signal Generator</vt:lpstr>
      <vt:lpstr>PowerPoint 演示文稿</vt:lpstr>
      <vt:lpstr>PowerPoint 演示文稿</vt:lpstr>
      <vt:lpstr>Top FPGA Companies For 2017-18 and FPGA market Forecast</vt:lpstr>
      <vt:lpstr>Course Objectives</vt:lpstr>
      <vt:lpstr>Prerequisites and Platform Support</vt:lpstr>
      <vt:lpstr>PowerPoint 演示文稿</vt:lpstr>
      <vt:lpstr>PowerPoint 演示文稿</vt:lpstr>
      <vt:lpstr>Distinct Features of Hardware and Software Design</vt:lpstr>
      <vt:lpstr>System Design Flow</vt:lpstr>
      <vt:lpstr>Traditional Discrete Component Architecture</vt:lpstr>
      <vt:lpstr>System on a Chip: the Zynq Chip Architecture</vt:lpstr>
      <vt:lpstr>Mapping of an Embedded SoC Hardware Architecture to Zynq </vt:lpstr>
      <vt:lpstr>An Embedded SoC Hardware Architecture on Zynq Chip</vt:lpstr>
      <vt:lpstr>Zynq Highlights</vt:lpstr>
      <vt:lpstr>Basic Design Flow for Zynq SoC</vt:lpstr>
      <vt:lpstr>Design Flow for Zynq SoC</vt:lpstr>
      <vt:lpstr>Embedded Design Architecture in Zynq</vt:lpstr>
      <vt:lpstr>The Zynq-7010 AP SoC Chip Architecture</vt:lpstr>
      <vt:lpstr>Zynq-7010 SoC: Processing System and Programmable Logic</vt:lpstr>
      <vt:lpstr>The Zynq AP SoC Processing System</vt:lpstr>
      <vt:lpstr>Zynq Architecture Built-in Peripherals</vt:lpstr>
      <vt:lpstr>Processing System (PS): ZYNQ XC7Z010-1CLG400C Chip</vt:lpstr>
      <vt:lpstr>PS: ZYNQ XC7Z010-1CLG400C Chip</vt:lpstr>
      <vt:lpstr>Programmable Logic (PL): Artix-7 FPGA</vt:lpstr>
      <vt:lpstr>Zybo Zynq-7000 ARM/FPGA SoC Trainer Board, $189 </vt:lpstr>
      <vt:lpstr>ZYNQ XC7Z010-1CLG400C on Zybo</vt:lpstr>
      <vt:lpstr>Resources on the Zybo</vt:lpstr>
      <vt:lpstr>Zynq 7000 Chip on Zybo Board</vt:lpstr>
      <vt:lpstr>Intel Altera’s Cyclone V SoC Hard Processor System</vt:lpstr>
      <vt:lpstr>Altera’s Cyclone V SoC Hard Processor System</vt:lpstr>
      <vt:lpstr>Xilinx University Program: Embedded Systems Development using Zynq</vt:lpstr>
      <vt:lpstr>The First Five Labs: Embedded Systems Development using Zynq</vt:lpstr>
      <vt:lpstr>ARM Cortex-A9 based Embedded System Design: Lab1 through Lab5</vt:lpstr>
      <vt:lpstr>Lab #3 Part 1 and Part 2: Build a System and Add Soft IP Cores in PL</vt:lpstr>
      <vt:lpstr>Lab #3 Part 1 (ZYNQ 1) Use Vivado to Build an ARM Embedded System</vt:lpstr>
      <vt:lpstr>Lab #3 Part 1  (ZYNQ 1) Use Vivado to Build an ARM Embedded System</vt:lpstr>
      <vt:lpstr>PowerPoint 演示文稿</vt:lpstr>
      <vt:lpstr>Lab #3 Part 1 (ZYNQ 1) SDK and Complete Display</vt:lpstr>
    </vt:vector>
  </TitlesOfParts>
  <Company>Rose-Hulman Inst of Tech</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EC 430 Microcomputers</dc:title>
  <dc:creator>Laptop Software Suite</dc:creator>
  <cp:lastModifiedBy>My soul</cp:lastModifiedBy>
  <cp:revision>909</cp:revision>
  <cp:lastPrinted>2014-02-03T02:42:00Z</cp:lastPrinted>
  <dcterms:created xsi:type="dcterms:W3CDTF">1999-12-06T02:14:00Z</dcterms:created>
  <dcterms:modified xsi:type="dcterms:W3CDTF">2021-08-13T18:16:16Z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D995ECF0DD0B4E50964317854477FABA</vt:lpwstr>
  </property>
  <property fmtid="{D5CDD505-2E9C-101B-9397-08002B2CF9AE}" pid="3" name="KSOProductBuildVer">
    <vt:lpwstr>2052-11.1.0.10700</vt:lpwstr>
  </property>
</Properties>
</file>